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612" r:id="rId3"/>
    <p:sldId id="541" r:id="rId4"/>
    <p:sldId id="578" r:id="rId5"/>
    <p:sldId id="456" r:id="rId6"/>
    <p:sldId id="299" r:id="rId7"/>
    <p:sldId id="458" r:id="rId8"/>
    <p:sldId id="306" r:id="rId9"/>
    <p:sldId id="312" r:id="rId10"/>
    <p:sldId id="315" r:id="rId11"/>
    <p:sldId id="417" r:id="rId12"/>
    <p:sldId id="414" r:id="rId13"/>
    <p:sldId id="415" r:id="rId14"/>
    <p:sldId id="465" r:id="rId15"/>
    <p:sldId id="469" r:id="rId16"/>
    <p:sldId id="360" r:id="rId17"/>
    <p:sldId id="361" r:id="rId18"/>
    <p:sldId id="535" r:id="rId19"/>
    <p:sldId id="405" r:id="rId20"/>
    <p:sldId id="406" r:id="rId21"/>
    <p:sldId id="409" r:id="rId22"/>
    <p:sldId id="408" r:id="rId23"/>
    <p:sldId id="407" r:id="rId24"/>
    <p:sldId id="613" r:id="rId25"/>
    <p:sldId id="614" r:id="rId26"/>
    <p:sldId id="61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1" autoAdjust="0"/>
    <p:restoredTop sz="86410" autoAdjust="0"/>
  </p:normalViewPr>
  <p:slideViewPr>
    <p:cSldViewPr snapToGrid="0">
      <p:cViewPr varScale="1">
        <p:scale>
          <a:sx n="60" d="100"/>
          <a:sy n="60" d="100"/>
        </p:scale>
        <p:origin x="342" y="66"/>
      </p:cViewPr>
      <p:guideLst/>
    </p:cSldViewPr>
  </p:slideViewPr>
  <p:outlineViewPr>
    <p:cViewPr>
      <p:scale>
        <a:sx n="33" d="100"/>
        <a:sy n="33" d="100"/>
      </p:scale>
      <p:origin x="0" y="-2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920"/>
    </p:cViewPr>
  </p:sorterViewPr>
  <p:notesViewPr>
    <p:cSldViewPr snapToGrid="0"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57F4996-2783-4EFF-5600-D85AC74A27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1736FB1-86B2-044A-4F12-FE111FD7A8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48624-9165-4424-B8DE-3B9ED327DC97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590EA6-160D-64AE-0897-1F98443BE83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6BA4A7-57F5-1605-72B5-ECD68B1060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5A3E0-8F2D-4D07-8A92-842692244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833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C5115-D68C-4E51-96AB-8C6B8D5E53BD}" type="datetimeFigureOut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6D9C9-85FD-41E8-B3FD-2C91C8C3D3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81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70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87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83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78D78-5821-F6A2-E264-ECE2B5DED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4F6239-0BAC-28BB-A59D-7903CD57CC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B57992A-5045-9B8B-982D-FA29F2ACA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94893A-3EF1-7FBE-7F82-65D69D434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836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70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153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9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955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613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4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64FFA-9093-5D72-D3D0-628AFF8F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A10310-DDC0-822E-FFAB-F70CE3093D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26630-E53B-8418-0164-762C0CFD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592AA0-B2EC-8569-70B7-E9245F821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56D9C9-85FD-41E8-B3FD-2C91C8C3D34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27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ABA8FC-A7EF-CA38-D008-190EF1268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C4CD94-EEF9-E88B-BCB3-70CE6D2B0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A172A-C505-C998-26D3-97D8707B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0A89-CC9E-4B8A-9A43-E4BFEA0B2139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BD91E4-FC92-0F51-BA32-A66D6C37C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F6D78F-5643-AE9D-ED11-53022452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42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65687C-BE06-0E14-667D-9398101FC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701C39B-6F0C-7EF9-C6B3-411106DC79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C46EF8-7671-6CD2-A115-65BA8AF3D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E5B013D-D923-888E-31D6-1A8669AD8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8AFE7-EFAD-4CE9-A159-4AFFB5798EAD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ECB576-508E-B858-E72D-719BEED43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3E355E-D442-FD1B-5398-6250AD2A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401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0B8B4-7956-64BD-97DE-BA7F67A5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F30B6C-BB2E-66DB-E032-902F76D57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8D539E-0FA4-3E6E-E72E-9A3A95372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B168-E883-462D-95CC-9D27BABB3126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BA0E58-468E-EEFB-7B5E-FCA0E17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23B713-5F7B-7721-A381-0B840483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20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C2AE340-B0F5-F9BC-BDC0-58B02BA66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7BADB6-8BF4-3B23-16E8-1E13B8018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824B8-8224-C06A-477A-DE3D06D5C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10AC3-1BE3-4CE8-8349-3D7690F1F871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52BC9-17FF-C18B-2101-1BC1B5150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5509CF-6A17-73C2-B8C3-1ADE8737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3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8F2F1-FE28-712C-1E46-010B83AC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A1DF3-2848-252A-8056-3B5E88BA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6D720C-E796-3983-6B98-C5C895027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BF52-15A2-4E50-80CA-B7BB97C8DC2C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976E6-92A8-9E5E-DFE1-37114054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A0259-DD42-5CBB-DC41-A04AC547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109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0A036-B815-429E-D964-86E59DE2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429BA-073D-CA37-394B-56D70CAEA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7A7FD-4062-B788-A00A-AB018117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ABF98-0DF2-47F7-8648-70573E376886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02234-B7B9-FCC3-619D-C4BBC2FD9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82751B-9612-60EE-81EB-8BF56497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73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C5C38-AC67-A4F0-22FD-1D566821E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E618A4-D40E-DF12-9640-3ED9C3717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DDC1E93-3FB1-3A02-94E8-2668619D9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9FEA60-91EB-22D2-F4B5-25FF12FA1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132A7-1F18-41D9-BB77-E07D3521E3B3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F80EF1-99CD-78B5-0B19-D26E6794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C1D6FC-210C-E489-D498-8B67D5552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886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B6D1EF-7298-7F6B-8EEF-B2D5F7B93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1F6AAE-6A69-592C-174A-9076D9A4A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A0A4D7-872A-3A2D-7704-75ED678E2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76AC194-284D-6A7A-8DA4-C480997F6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7661E4-0401-7A22-C438-79A707EF7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4111D6-8F9B-50A9-1AF4-6403DBEAA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26E6A-F034-4DB9-9B42-362A313455BC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A04DCFA-1F62-31AE-A588-0BBBEBE2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75D8B70-415D-13D8-E431-38946FC9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172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071A9-5676-4008-A71C-44FACDD4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4DD45E-F45A-7C70-4C7E-1AB3ED45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721B-A58E-417A-B3DF-0EA091B8A6C1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0D2C43-81DA-217B-943D-78C075BA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815B49-1C3B-2931-43FB-892F5049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7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071A9-5676-4008-A71C-44FACDD4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85" y="232059"/>
            <a:ext cx="6872785" cy="467387"/>
          </a:xfrm>
        </p:spPr>
        <p:txBody>
          <a:bodyPr>
            <a:normAutofit/>
          </a:bodyPr>
          <a:lstStyle>
            <a:lvl1pPr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44DD45E-F45A-7C70-4C7E-1AB3ED45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C721B-A58E-417A-B3DF-0EA091B8A6C1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0D2C43-81DA-217B-943D-78C075BAB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BC460FBE-DCEA-9861-8EFC-34660ADE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743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E50B7A-A6C2-745E-4CDB-EE84FC32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E935E-FE54-42CA-8E13-1BEB7B1219FD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7E3B00-B9D9-C5B9-410E-240B6130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69DC9D-D18E-C41C-EA17-B0B0868B2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95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C38F3-4FF7-1D0A-78CA-3B40EE7CB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EB5E8B-CD7B-D9EE-96B9-96AF00B4A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1A22FC-9DE3-60D2-506C-CB0AF2D4E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9D953B-2C17-3E75-193A-2A44AFB94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ADCB-BD6E-4133-AF63-095ABD6CA314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56FAB2-9400-CCE5-C875-77F7BBEA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623C38-FD9F-EF21-A70B-477696D1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97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64A14E-4578-E22C-782B-BC9CD5D44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B89629-023E-8B0E-7222-FFC81E605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82114-D36D-AB2B-6979-F29AB4C3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465D7-54C4-43B5-B31A-6FF9BF250DFE}" type="datetime1">
              <a:rPr lang="zh-CN" altLang="en-US" smtClean="0"/>
              <a:t>2024/4/13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7194D3-D0A8-A32B-4E9E-A0474AB98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FF74B-BF2B-3AED-295C-A9E35A4B9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B3661-2E22-49FD-A9F5-FDF392D504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07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5.xml"/><Relationship Id="rId7" Type="http://schemas.openxmlformats.org/officeDocument/2006/relationships/slide" Target="slide2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mdz.com/shell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uwanhezi.com/more/live" TargetMode="Externa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tv.nxog.to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mdz.com/tvboxC2.html" TargetMode="External"/><Relationship Id="rId5" Type="http://schemas.openxmlformats.org/officeDocument/2006/relationships/hyperlink" Target="http://www.wmdz.com/tvboxC1.htm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BAB62E-FE35-B5ED-9A99-BEA9A3F8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B3661-2E22-49FD-A9F5-FDF392D50472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50ED6B3-8992-3B56-1ABF-B23E0E9330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59062" y="1253613"/>
            <a:ext cx="6873875" cy="1481753"/>
          </a:xfrm>
        </p:spPr>
        <p:txBody>
          <a:bodyPr anchor="ctr" anchorCtr="1">
            <a:norm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影视仓简单使用说明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4095A841-7FDF-4E71-4FBA-F5785A12AC7A}"/>
              </a:ext>
            </a:extLst>
          </p:cNvPr>
          <p:cNvSpPr txBox="1">
            <a:spLocks/>
          </p:cNvSpPr>
          <p:nvPr/>
        </p:nvSpPr>
        <p:spPr>
          <a:xfrm>
            <a:off x="2659061" y="2640882"/>
            <a:ext cx="6873875" cy="1481753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>
                <a:latin typeface="宋体" panose="02010600030101010101" pitchFamily="2" charset="-122"/>
                <a:ea typeface="宋体" panose="02010600030101010101" pitchFamily="2" charset="-122"/>
              </a:rPr>
              <a:t>ver1.0.4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462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F561-C738-2CFF-647A-D6E8F3F4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007FB5C4-54B3-AED8-CFD0-C50660014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3.0</a:t>
            </a:r>
            <a:r>
              <a:rPr lang="zh-CN" altLang="en-US" dirty="0"/>
              <a:t>多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仓库 影视仓 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3953B0-A45F-E7F1-C368-F85EE9D6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57" y="1246901"/>
            <a:ext cx="7552327" cy="42434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2BB8F04-E4A6-0D7D-BE3A-00E73269D4A4}"/>
              </a:ext>
            </a:extLst>
          </p:cNvPr>
          <p:cNvSpPr txBox="1"/>
          <p:nvPr/>
        </p:nvSpPr>
        <p:spPr>
          <a:xfrm>
            <a:off x="5368070" y="608489"/>
            <a:ext cx="145586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搜索展示选项“缩略图”或“文字列表”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00EF0E5-F74A-ACB3-C13A-8DDB2ADE2EB2}"/>
              </a:ext>
            </a:extLst>
          </p:cNvPr>
          <p:cNvCxnSpPr>
            <a:cxnSpLocks/>
          </p:cNvCxnSpPr>
          <p:nvPr/>
        </p:nvCxnSpPr>
        <p:spPr>
          <a:xfrm>
            <a:off x="6564420" y="1254820"/>
            <a:ext cx="259510" cy="1274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00DC7F4-1B13-57AB-1642-38F1E9D6304C}"/>
              </a:ext>
            </a:extLst>
          </p:cNvPr>
          <p:cNvSpPr txBox="1"/>
          <p:nvPr/>
        </p:nvSpPr>
        <p:spPr>
          <a:xfrm>
            <a:off x="7737541" y="712896"/>
            <a:ext cx="3574734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下载的接口文件的保存时间长度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是不缓存，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00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是永久保存。数字最长不超过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30.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超过时长自动清空。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71AE3E9-FDDD-C9A6-408F-209DD524D022}"/>
              </a:ext>
            </a:extLst>
          </p:cNvPr>
          <p:cNvCxnSpPr>
            <a:cxnSpLocks/>
          </p:cNvCxnSpPr>
          <p:nvPr/>
        </p:nvCxnSpPr>
        <p:spPr>
          <a:xfrm>
            <a:off x="4278323" y="1142587"/>
            <a:ext cx="2286097" cy="1766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06A78506-724A-D827-216B-C41163160E4D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007538" y="1731019"/>
            <a:ext cx="4275582" cy="15917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A31D499-8C71-D92D-5D5F-CDBF7EC3BFC4}"/>
              </a:ext>
            </a:extLst>
          </p:cNvPr>
          <p:cNvSpPr txBox="1"/>
          <p:nvPr/>
        </p:nvSpPr>
        <p:spPr>
          <a:xfrm>
            <a:off x="569593" y="1500186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设置使用安全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DNS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默认关闭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4EA0055-A422-34A6-05DB-7E23D3617398}"/>
              </a:ext>
            </a:extLst>
          </p:cNvPr>
          <p:cNvSpPr txBox="1"/>
          <p:nvPr/>
        </p:nvSpPr>
        <p:spPr>
          <a:xfrm>
            <a:off x="580779" y="2913584"/>
            <a:ext cx="143794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缓存时长设置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557981-4835-933D-BC81-2FA35B32A34F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018724" y="3052084"/>
            <a:ext cx="4195471" cy="7283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FA13EED0-AE5B-9128-3D3F-8F4AA6F7C8A6}"/>
              </a:ext>
            </a:extLst>
          </p:cNvPr>
          <p:cNvCxnSpPr>
            <a:cxnSpLocks/>
          </p:cNvCxnSpPr>
          <p:nvPr/>
        </p:nvCxnSpPr>
        <p:spPr>
          <a:xfrm>
            <a:off x="8556417" y="1195516"/>
            <a:ext cx="234886" cy="1307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25F641A-8A99-57E6-88B1-6A89DE46EA55}"/>
              </a:ext>
            </a:extLst>
          </p:cNvPr>
          <p:cNvSpPr txBox="1"/>
          <p:nvPr/>
        </p:nvSpPr>
        <p:spPr>
          <a:xfrm>
            <a:off x="2332689" y="918517"/>
            <a:ext cx="196737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窗口预览功能？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2E562DB-5269-576D-1109-2CFE43F9DF55}"/>
              </a:ext>
            </a:extLst>
          </p:cNvPr>
          <p:cNvSpPr txBox="1"/>
          <p:nvPr/>
        </p:nvSpPr>
        <p:spPr>
          <a:xfrm>
            <a:off x="9901478" y="1285126"/>
            <a:ext cx="143794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画面的显示比例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F5F3450-40C3-451F-9D41-E39ABEF02B91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8882471" y="1423626"/>
            <a:ext cx="1019007" cy="1440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EA8BA4F2-8F92-09F0-38BA-165F3A8BBB6A}"/>
              </a:ext>
            </a:extLst>
          </p:cNvPr>
          <p:cNvSpPr/>
          <p:nvPr/>
        </p:nvSpPr>
        <p:spPr>
          <a:xfrm>
            <a:off x="5832832" y="2290122"/>
            <a:ext cx="3809419" cy="2704012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9DC57B-7A29-6D4F-CBAC-B58671EBF3E2}"/>
              </a:ext>
            </a:extLst>
          </p:cNvPr>
          <p:cNvSpPr txBox="1"/>
          <p:nvPr/>
        </p:nvSpPr>
        <p:spPr>
          <a:xfrm>
            <a:off x="577691" y="3993712"/>
            <a:ext cx="1437945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软件的弹幕播放功能总开关（弹幕功能需要源和软件都具备才能使用，目前的版本弹幕已经不能播放）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E9FD92-9F64-5CDE-74EE-FA56DC04951A}"/>
              </a:ext>
            </a:extLst>
          </p:cNvPr>
          <p:cNvCxnSpPr>
            <a:cxnSpLocks/>
          </p:cNvCxnSpPr>
          <p:nvPr/>
        </p:nvCxnSpPr>
        <p:spPr>
          <a:xfrm>
            <a:off x="2139220" y="4305646"/>
            <a:ext cx="4425200" cy="367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B61DD339-956E-0B03-74CD-28F2DBB1A071}"/>
              </a:ext>
            </a:extLst>
          </p:cNvPr>
          <p:cNvSpPr txBox="1"/>
          <p:nvPr/>
        </p:nvSpPr>
        <p:spPr>
          <a:xfrm>
            <a:off x="9905972" y="2028286"/>
            <a:ext cx="143794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播放历史数量设置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3638267-B5D2-C286-2DAA-3048BAF5F512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9232696" y="2166786"/>
            <a:ext cx="673276" cy="1224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E0399A88-734B-5463-2FA6-F761F8A47103}"/>
              </a:ext>
            </a:extLst>
          </p:cNvPr>
          <p:cNvSpPr txBox="1"/>
          <p:nvPr/>
        </p:nvSpPr>
        <p:spPr>
          <a:xfrm>
            <a:off x="577692" y="3312502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缓存大小显示与清理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AF6E613A-C3CA-9CF3-A391-0BD845FF7936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2015637" y="3543335"/>
            <a:ext cx="4198558" cy="716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17EC807-4D5B-31B6-8E61-9D41F093089E}"/>
              </a:ext>
            </a:extLst>
          </p:cNvPr>
          <p:cNvSpPr txBox="1"/>
          <p:nvPr/>
        </p:nvSpPr>
        <p:spPr>
          <a:xfrm>
            <a:off x="9887973" y="2421416"/>
            <a:ext cx="14379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填写阿里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（相当于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阿里云盘的账号密码）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72136A2-6276-F432-8E9A-16BBE796CD33}"/>
              </a:ext>
            </a:extLst>
          </p:cNvPr>
          <p:cNvCxnSpPr>
            <a:cxnSpLocks/>
          </p:cNvCxnSpPr>
          <p:nvPr/>
        </p:nvCxnSpPr>
        <p:spPr>
          <a:xfrm flipH="1">
            <a:off x="9323510" y="2952617"/>
            <a:ext cx="573274" cy="9118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5B646FE7-E784-5F3D-5F00-CFA21F68A338}"/>
              </a:ext>
            </a:extLst>
          </p:cNvPr>
          <p:cNvSpPr txBox="1"/>
          <p:nvPr/>
        </p:nvSpPr>
        <p:spPr>
          <a:xfrm>
            <a:off x="9887973" y="3133636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清空数据恢复默认设置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0E51C56-ADC5-122C-D618-B02DF95A90FC}"/>
              </a:ext>
            </a:extLst>
          </p:cNvPr>
          <p:cNvCxnSpPr>
            <a:cxnSpLocks/>
          </p:cNvCxnSpPr>
          <p:nvPr/>
        </p:nvCxnSpPr>
        <p:spPr>
          <a:xfrm flipH="1">
            <a:off x="9434710" y="3559915"/>
            <a:ext cx="429744" cy="6419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CCBAFCB2-FC94-1838-F786-95F51D04DDDD}"/>
              </a:ext>
            </a:extLst>
          </p:cNvPr>
          <p:cNvSpPr txBox="1"/>
          <p:nvPr/>
        </p:nvSpPr>
        <p:spPr>
          <a:xfrm>
            <a:off x="9925781" y="3742220"/>
            <a:ext cx="143794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软件版本号与说明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40EE851-E96F-37B4-4E90-5D855FCE3213}"/>
              </a:ext>
            </a:extLst>
          </p:cNvPr>
          <p:cNvCxnSpPr>
            <a:cxnSpLocks/>
          </p:cNvCxnSpPr>
          <p:nvPr/>
        </p:nvCxnSpPr>
        <p:spPr>
          <a:xfrm flipH="1">
            <a:off x="9232696" y="4035769"/>
            <a:ext cx="693085" cy="626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01A1A25C-AFD1-51D6-4DF3-D593FA65876D}"/>
              </a:ext>
            </a:extLst>
          </p:cNvPr>
          <p:cNvSpPr txBox="1"/>
          <p:nvPr/>
        </p:nvSpPr>
        <p:spPr>
          <a:xfrm>
            <a:off x="6999071" y="305211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3A592513-BD7C-138C-B99F-8943C2DC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308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038F-0744-3302-52DF-24616328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48D2EAEE-2470-4AF7-E982-A939260B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3.0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直播功能介绍 </a:t>
            </a:r>
            <a:endParaRPr lang="zh-CN" altLang="zh-CN" dirty="0">
              <a:effectLst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2CE7233-3073-051E-7C4D-39D97338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58" y="1107855"/>
            <a:ext cx="7695999" cy="43241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2230740-E41B-B620-8D33-09E8DC45746B}"/>
              </a:ext>
            </a:extLst>
          </p:cNvPr>
          <p:cNvSpPr txBox="1"/>
          <p:nvPr/>
        </p:nvSpPr>
        <p:spPr>
          <a:xfrm>
            <a:off x="6447483" y="329745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D2D76-1D36-51D8-39AC-E72B837EC297}"/>
              </a:ext>
            </a:extLst>
          </p:cNvPr>
          <p:cNvSpPr txBox="1"/>
          <p:nvPr/>
        </p:nvSpPr>
        <p:spPr>
          <a:xfrm>
            <a:off x="8559187" y="985320"/>
            <a:ext cx="247574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选择不同的画面比例  默认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/16:9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（宽屏）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/4:3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（窄屏）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填充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原始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62C51B-2CA6-BFAF-7506-F083B68CFE6B}"/>
              </a:ext>
            </a:extLst>
          </p:cNvPr>
          <p:cNvSpPr txBox="1"/>
          <p:nvPr/>
        </p:nvSpPr>
        <p:spPr>
          <a:xfrm>
            <a:off x="8622195" y="637429"/>
            <a:ext cx="1630016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选择不同的节目线路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53DAE0-C05C-3450-AA9C-9DEABD429F76}"/>
              </a:ext>
            </a:extLst>
          </p:cNvPr>
          <p:cNvSpPr txBox="1"/>
          <p:nvPr/>
        </p:nvSpPr>
        <p:spPr>
          <a:xfrm>
            <a:off x="8559186" y="1682966"/>
            <a:ext cx="247575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解码方式：系统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/IJK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/IJK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阿里播放器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AF6410-94BC-1708-4F41-3E69787A1309}"/>
              </a:ext>
            </a:extLst>
          </p:cNvPr>
          <p:cNvSpPr txBox="1"/>
          <p:nvPr/>
        </p:nvSpPr>
        <p:spPr>
          <a:xfrm>
            <a:off x="8565078" y="2297083"/>
            <a:ext cx="247770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设置超过一定的时间无信号自动切换信号源：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5 10 15 20 23 30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E9051-1C9A-B00C-BD61-C17C9F10865C}"/>
              </a:ext>
            </a:extLst>
          </p:cNvPr>
          <p:cNvSpPr txBox="1"/>
          <p:nvPr/>
        </p:nvSpPr>
        <p:spPr>
          <a:xfrm>
            <a:off x="8622195" y="3411560"/>
            <a:ext cx="199242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切换直播地址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88CE6C-0DED-3E5B-856F-86DF2ECB532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117764" y="775929"/>
            <a:ext cx="504431" cy="5266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4B804F-F834-7C70-4C63-275907076DC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117764" y="2527916"/>
            <a:ext cx="447314" cy="518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C3A7AF0-5102-F387-4E6E-94B1890D25AD}"/>
              </a:ext>
            </a:extLst>
          </p:cNvPr>
          <p:cNvCxnSpPr>
            <a:cxnSpLocks/>
          </p:cNvCxnSpPr>
          <p:nvPr/>
        </p:nvCxnSpPr>
        <p:spPr>
          <a:xfrm>
            <a:off x="5697362" y="1131824"/>
            <a:ext cx="675656" cy="2190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98C781-5DAC-ACD4-D2BC-565944F8FCDF}"/>
              </a:ext>
            </a:extLst>
          </p:cNvPr>
          <p:cNvCxnSpPr>
            <a:cxnSpLocks/>
          </p:cNvCxnSpPr>
          <p:nvPr/>
        </p:nvCxnSpPr>
        <p:spPr>
          <a:xfrm flipH="1" flipV="1">
            <a:off x="8117764" y="3089790"/>
            <a:ext cx="360186" cy="1017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C06282F-248B-EA66-7B09-7D40CE224A0D}"/>
              </a:ext>
            </a:extLst>
          </p:cNvPr>
          <p:cNvSpPr/>
          <p:nvPr/>
        </p:nvSpPr>
        <p:spPr>
          <a:xfrm>
            <a:off x="6218344" y="1195598"/>
            <a:ext cx="1060563" cy="2059772"/>
          </a:xfrm>
          <a:prstGeom prst="rect">
            <a:avLst/>
          </a:prstGeom>
          <a:noFill/>
          <a:ln w="381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716E036-AEB7-1B60-4106-047DE7C5505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056850" y="1913799"/>
            <a:ext cx="502336" cy="2754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ABDD96D-9CA5-8FE2-B26A-4BBB782140D9}"/>
              </a:ext>
            </a:extLst>
          </p:cNvPr>
          <p:cNvSpPr txBox="1"/>
          <p:nvPr/>
        </p:nvSpPr>
        <p:spPr>
          <a:xfrm>
            <a:off x="8609214" y="3027112"/>
            <a:ext cx="1992425" cy="276999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常用功能设置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6C43BEC-B7AD-FB36-3880-0156EDA22A98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117764" y="3974736"/>
            <a:ext cx="491449" cy="829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A2F238B-0CA3-90F5-AA2E-701628D2050C}"/>
              </a:ext>
            </a:extLst>
          </p:cNvPr>
          <p:cNvSpPr txBox="1"/>
          <p:nvPr/>
        </p:nvSpPr>
        <p:spPr>
          <a:xfrm>
            <a:off x="3698028" y="1913045"/>
            <a:ext cx="2027711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遥控器换台键前进后退交换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EB10D3-7521-B541-CEBD-65B665FD4824}"/>
              </a:ext>
            </a:extLst>
          </p:cNvPr>
          <p:cNvSpPr txBox="1"/>
          <p:nvPr/>
        </p:nvSpPr>
        <p:spPr>
          <a:xfrm>
            <a:off x="4414941" y="993325"/>
            <a:ext cx="1282421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右上角显示时间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26F2AE5-DC1A-55FE-2FF1-6A6C532AAB43}"/>
              </a:ext>
            </a:extLst>
          </p:cNvPr>
          <p:cNvCxnSpPr>
            <a:cxnSpLocks/>
          </p:cNvCxnSpPr>
          <p:nvPr/>
        </p:nvCxnSpPr>
        <p:spPr>
          <a:xfrm>
            <a:off x="5767082" y="2066584"/>
            <a:ext cx="605936" cy="1560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74CEE63-A533-BC2E-C8D2-524B92AE2854}"/>
              </a:ext>
            </a:extLst>
          </p:cNvPr>
          <p:cNvSpPr txBox="1"/>
          <p:nvPr/>
        </p:nvSpPr>
        <p:spPr>
          <a:xfrm>
            <a:off x="4414941" y="1448708"/>
            <a:ext cx="128242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右下角显示网速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E72D44F-7AC2-E945-80A4-329EEF6FCBD0}"/>
              </a:ext>
            </a:extLst>
          </p:cNvPr>
          <p:cNvCxnSpPr>
            <a:cxnSpLocks/>
          </p:cNvCxnSpPr>
          <p:nvPr/>
        </p:nvCxnSpPr>
        <p:spPr>
          <a:xfrm flipH="1">
            <a:off x="8062741" y="1519384"/>
            <a:ext cx="502336" cy="1831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9EF9281-BF69-9A47-53CE-60C94A9D18D4}"/>
              </a:ext>
            </a:extLst>
          </p:cNvPr>
          <p:cNvSpPr txBox="1"/>
          <p:nvPr/>
        </p:nvSpPr>
        <p:spPr>
          <a:xfrm>
            <a:off x="8609212" y="4248932"/>
            <a:ext cx="1992425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模拟器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单击屏幕中间：右侧出现退出符号退出直播。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单击右侧屏幕：设置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单击左侧屏幕：频道选择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6B257BC-D720-27D7-7F38-58FD4CF747C0}"/>
              </a:ext>
            </a:extLst>
          </p:cNvPr>
          <p:cNvCxnSpPr>
            <a:cxnSpLocks/>
          </p:cNvCxnSpPr>
          <p:nvPr/>
        </p:nvCxnSpPr>
        <p:spPr>
          <a:xfrm>
            <a:off x="5764286" y="1607170"/>
            <a:ext cx="531471" cy="1984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849B70F-8382-AA4F-D8B5-8EE91AEB2D18}"/>
              </a:ext>
            </a:extLst>
          </p:cNvPr>
          <p:cNvCxnSpPr>
            <a:cxnSpLocks/>
          </p:cNvCxnSpPr>
          <p:nvPr/>
        </p:nvCxnSpPr>
        <p:spPr>
          <a:xfrm>
            <a:off x="5763483" y="2350926"/>
            <a:ext cx="678105" cy="2763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61ABD2B-BCC2-95FE-15C2-00C8DA15D4C0}"/>
              </a:ext>
            </a:extLst>
          </p:cNvPr>
          <p:cNvSpPr txBox="1"/>
          <p:nvPr/>
        </p:nvSpPr>
        <p:spPr>
          <a:xfrm>
            <a:off x="2989361" y="2268842"/>
            <a:ext cx="270800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遥控器换台跨越频道中的分类开关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282FDC-4737-5BD6-CBEE-5982D83CB901}"/>
              </a:ext>
            </a:extLst>
          </p:cNvPr>
          <p:cNvSpPr txBox="1"/>
          <p:nvPr/>
        </p:nvSpPr>
        <p:spPr>
          <a:xfrm>
            <a:off x="843156" y="2143195"/>
            <a:ext cx="2008244" cy="16004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节目菜单（与菜单不能同时出现）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直播界面遥控按“确定（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OK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）”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模拟器在窗口左侧右击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有不同的分类和子菜单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或者左侧单击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2614FF-5795-4238-8BA7-1459A4498964}"/>
              </a:ext>
            </a:extLst>
          </p:cNvPr>
          <p:cNvSpPr txBox="1"/>
          <p:nvPr/>
        </p:nvSpPr>
        <p:spPr>
          <a:xfrm>
            <a:off x="8609213" y="3919198"/>
            <a:ext cx="199242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退出直播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05BEFD-BD20-0ED9-5EA8-26B77560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B73EEB-1DE0-AB61-ADFB-98EFBF1D01EC}"/>
              </a:ext>
            </a:extLst>
          </p:cNvPr>
          <p:cNvSpPr txBox="1"/>
          <p:nvPr/>
        </p:nvSpPr>
        <p:spPr>
          <a:xfrm>
            <a:off x="8622195" y="5356647"/>
            <a:ext cx="1992425" cy="646331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线路内包含多个直播源比如饭太硬，只显示第一个直播源。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36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C642D65-DBD9-9E92-60AC-21B355939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3.0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影视仓点播小窗口功能解释 </a:t>
            </a:r>
            <a:endParaRPr lang="zh-CN" altLang="zh-CN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C3DCDB-550E-3282-4FAC-28D6CF199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03" y="1374119"/>
            <a:ext cx="7815361" cy="439124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8" y="722462"/>
            <a:ext cx="5726307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点播功能（电影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电视剧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音频）小窗口模式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预览模式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CBEB52D-17B7-CBCB-C36D-9D4B1FE549F0}"/>
              </a:ext>
            </a:extLst>
          </p:cNvPr>
          <p:cNvCxnSpPr>
            <a:cxnSpLocks/>
          </p:cNvCxnSpPr>
          <p:nvPr/>
        </p:nvCxnSpPr>
        <p:spPr>
          <a:xfrm>
            <a:off x="4976038" y="1617403"/>
            <a:ext cx="10630" cy="278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FD2AB78-71BE-8997-877A-8F5C4AD845EC}"/>
              </a:ext>
            </a:extLst>
          </p:cNvPr>
          <p:cNvSpPr txBox="1"/>
          <p:nvPr/>
        </p:nvSpPr>
        <p:spPr>
          <a:xfrm>
            <a:off x="9817439" y="3492794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电视剧剧集倒序显示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9FD7942-389B-278C-1BC4-6067236798E6}"/>
              </a:ext>
            </a:extLst>
          </p:cNvPr>
          <p:cNvCxnSpPr>
            <a:cxnSpLocks/>
            <a:stCxn id="48" idx="1"/>
          </p:cNvCxnSpPr>
          <p:nvPr/>
        </p:nvCxnSpPr>
        <p:spPr>
          <a:xfrm flipH="1" flipV="1">
            <a:off x="5671403" y="3390444"/>
            <a:ext cx="4160896" cy="990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E8BC20B-F5AB-FB6B-72DE-20B1936FB92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8188169" y="2208551"/>
            <a:ext cx="1630975" cy="1037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72E1F1C-001A-EC55-F264-E380B6ACA498}"/>
              </a:ext>
            </a:extLst>
          </p:cNvPr>
          <p:cNvSpPr txBox="1"/>
          <p:nvPr/>
        </p:nvSpPr>
        <p:spPr>
          <a:xfrm>
            <a:off x="9832299" y="4057793"/>
            <a:ext cx="119603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点击搜索其它站点内的相同或类似节目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F1E395E-11B4-AEE6-6CC7-2F5ED6345FD6}"/>
              </a:ext>
            </a:extLst>
          </p:cNvPr>
          <p:cNvSpPr/>
          <p:nvPr/>
        </p:nvSpPr>
        <p:spPr>
          <a:xfrm>
            <a:off x="2042796" y="4081907"/>
            <a:ext cx="7053737" cy="1645189"/>
          </a:xfrm>
          <a:prstGeom prst="rect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D742F-B83B-E893-460E-CF99373D7460}"/>
              </a:ext>
            </a:extLst>
          </p:cNvPr>
          <p:cNvSpPr txBox="1"/>
          <p:nvPr/>
        </p:nvSpPr>
        <p:spPr>
          <a:xfrm>
            <a:off x="5774673" y="4936116"/>
            <a:ext cx="13472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网速显示个性设置内“网速”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BE0B4FC-3017-8DCE-C483-361B440AD35B}"/>
              </a:ext>
            </a:extLst>
          </p:cNvPr>
          <p:cNvCxnSpPr>
            <a:cxnSpLocks/>
          </p:cNvCxnSpPr>
          <p:nvPr/>
        </p:nvCxnSpPr>
        <p:spPr>
          <a:xfrm>
            <a:off x="1573765" y="4997823"/>
            <a:ext cx="834180" cy="976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09CC64CE-41AC-C94B-0F33-4B42F3FA9708}"/>
              </a:ext>
            </a:extLst>
          </p:cNvPr>
          <p:cNvSpPr txBox="1"/>
          <p:nvPr/>
        </p:nvSpPr>
        <p:spPr>
          <a:xfrm>
            <a:off x="443584" y="3720230"/>
            <a:ext cx="126005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电视剧剧集快速选择分组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DEBDDC-1A97-9B13-ED43-CC6B6522DC62}"/>
              </a:ext>
            </a:extLst>
          </p:cNvPr>
          <p:cNvCxnSpPr>
            <a:cxnSpLocks/>
          </p:cNvCxnSpPr>
          <p:nvPr/>
        </p:nvCxnSpPr>
        <p:spPr>
          <a:xfrm>
            <a:off x="1719250" y="3898047"/>
            <a:ext cx="373811" cy="36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8C39205-D033-32D4-05BF-C96E61CE9EC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6494389" y="3378942"/>
            <a:ext cx="3323050" cy="3446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9426825-2205-9C0C-6EB9-E998B70A7776}"/>
              </a:ext>
            </a:extLst>
          </p:cNvPr>
          <p:cNvSpPr txBox="1"/>
          <p:nvPr/>
        </p:nvSpPr>
        <p:spPr>
          <a:xfrm>
            <a:off x="7663962" y="1683334"/>
            <a:ext cx="11818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节目简介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31A5729-5175-3904-7F3F-CBD88B70A152}"/>
              </a:ext>
            </a:extLst>
          </p:cNvPr>
          <p:cNvSpPr txBox="1"/>
          <p:nvPr/>
        </p:nvSpPr>
        <p:spPr>
          <a:xfrm>
            <a:off x="9830826" y="1410119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点击收藏到收藏夹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97CA15-DBC3-63CD-A2D0-6B0F993E00DC}"/>
              </a:ext>
            </a:extLst>
          </p:cNvPr>
          <p:cNvSpPr txBox="1"/>
          <p:nvPr/>
        </p:nvSpPr>
        <p:spPr>
          <a:xfrm>
            <a:off x="2093061" y="1185729"/>
            <a:ext cx="241002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小进度条显示个性设置内“迷你进度”（直小窗口不显示）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51F7513-D000-9BFA-49B4-C4652E7B89E8}"/>
              </a:ext>
            </a:extLst>
          </p:cNvPr>
          <p:cNvSpPr txBox="1"/>
          <p:nvPr/>
        </p:nvSpPr>
        <p:spPr>
          <a:xfrm>
            <a:off x="404751" y="4718744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电视剧剧集（电影不出现）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69F461-DCFC-584B-5312-66FC6EB2CACE}"/>
              </a:ext>
            </a:extLst>
          </p:cNvPr>
          <p:cNvCxnSpPr>
            <a:cxnSpLocks/>
          </p:cNvCxnSpPr>
          <p:nvPr/>
        </p:nvCxnSpPr>
        <p:spPr>
          <a:xfrm flipH="1" flipV="1">
            <a:off x="5087791" y="3479037"/>
            <a:ext cx="765348" cy="1518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B51C278-630F-98E3-0AEF-E38AC12DECC1}"/>
              </a:ext>
            </a:extLst>
          </p:cNvPr>
          <p:cNvCxnSpPr>
            <a:cxnSpLocks/>
          </p:cNvCxnSpPr>
          <p:nvPr/>
        </p:nvCxnSpPr>
        <p:spPr>
          <a:xfrm>
            <a:off x="3331466" y="1647932"/>
            <a:ext cx="0" cy="1494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E4688A3-FFE1-5916-D8D7-170E5D9AEAB7}"/>
              </a:ext>
            </a:extLst>
          </p:cNvPr>
          <p:cNvSpPr txBox="1"/>
          <p:nvPr/>
        </p:nvSpPr>
        <p:spPr>
          <a:xfrm>
            <a:off x="9819144" y="2070051"/>
            <a:ext cx="11818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节目简介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9ECADBD-A9E4-36E8-BC68-96399C96D301}"/>
              </a:ext>
            </a:extLst>
          </p:cNvPr>
          <p:cNvCxnSpPr>
            <a:cxnSpLocks/>
          </p:cNvCxnSpPr>
          <p:nvPr/>
        </p:nvCxnSpPr>
        <p:spPr>
          <a:xfrm flipH="1">
            <a:off x="7137815" y="1673518"/>
            <a:ext cx="2678084" cy="14982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C3AA79D-29B4-62E1-1B43-61A8ABE7D34E}"/>
              </a:ext>
            </a:extLst>
          </p:cNvPr>
          <p:cNvSpPr txBox="1"/>
          <p:nvPr/>
        </p:nvSpPr>
        <p:spPr>
          <a:xfrm>
            <a:off x="474671" y="3108074"/>
            <a:ext cx="1260056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切换不同的节目类型（节目内有不同的内容选择）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D56E1D9-E86C-8249-9D4D-045C833F1403}"/>
              </a:ext>
            </a:extLst>
          </p:cNvPr>
          <p:cNvCxnSpPr>
            <a:cxnSpLocks/>
          </p:cNvCxnSpPr>
          <p:nvPr/>
        </p:nvCxnSpPr>
        <p:spPr>
          <a:xfrm>
            <a:off x="1765680" y="3432175"/>
            <a:ext cx="373811" cy="362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8B1A8442-C548-DB37-93B2-F9E5C373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179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61A54BF-7A61-4648-288D-F623C3D6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3.0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影视仓影视仓点播全屏功能解释 </a:t>
            </a:r>
            <a:endParaRPr lang="zh-CN" altLang="zh-CN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FD0F74-033E-B826-414B-E3031DF9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06" y="1401353"/>
            <a:ext cx="7697276" cy="43321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9" y="722462"/>
            <a:ext cx="4379189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点播功能（电影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电视剧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音频）全屏模式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ED80D1F-F56E-037B-3C7A-085DD2552C49}"/>
              </a:ext>
            </a:extLst>
          </p:cNvPr>
          <p:cNvCxnSpPr>
            <a:cxnSpLocks/>
          </p:cNvCxnSpPr>
          <p:nvPr/>
        </p:nvCxnSpPr>
        <p:spPr>
          <a:xfrm>
            <a:off x="4153662" y="2907900"/>
            <a:ext cx="509696" cy="21468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B69F461-DCFC-584B-5312-66FC6EB2CACE}"/>
              </a:ext>
            </a:extLst>
          </p:cNvPr>
          <p:cNvCxnSpPr>
            <a:cxnSpLocks/>
          </p:cNvCxnSpPr>
          <p:nvPr/>
        </p:nvCxnSpPr>
        <p:spPr>
          <a:xfrm flipH="1">
            <a:off x="5162796" y="1338383"/>
            <a:ext cx="452773" cy="37751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CBEB52D-17B7-CBCB-C36D-9D4B1FE549F0}"/>
              </a:ext>
            </a:extLst>
          </p:cNvPr>
          <p:cNvCxnSpPr>
            <a:cxnSpLocks/>
          </p:cNvCxnSpPr>
          <p:nvPr/>
        </p:nvCxnSpPr>
        <p:spPr>
          <a:xfrm>
            <a:off x="8457922" y="1337821"/>
            <a:ext cx="0" cy="4313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9FD7942-389B-278C-1BC4-6067236798E6}"/>
              </a:ext>
            </a:extLst>
          </p:cNvPr>
          <p:cNvCxnSpPr>
            <a:cxnSpLocks/>
          </p:cNvCxnSpPr>
          <p:nvPr/>
        </p:nvCxnSpPr>
        <p:spPr>
          <a:xfrm flipH="1">
            <a:off x="9158800" y="4848361"/>
            <a:ext cx="650612" cy="2989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E8BC20B-F5AB-FB6B-72DE-20B1936FB920}"/>
              </a:ext>
            </a:extLst>
          </p:cNvPr>
          <p:cNvCxnSpPr>
            <a:cxnSpLocks/>
            <a:stCxn id="108" idx="1"/>
          </p:cNvCxnSpPr>
          <p:nvPr/>
        </p:nvCxnSpPr>
        <p:spPr>
          <a:xfrm flipH="1">
            <a:off x="7689939" y="2964013"/>
            <a:ext cx="2104465" cy="21064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72E1F1C-001A-EC55-F264-E380B6ACA498}"/>
              </a:ext>
            </a:extLst>
          </p:cNvPr>
          <p:cNvSpPr txBox="1"/>
          <p:nvPr/>
        </p:nvSpPr>
        <p:spPr>
          <a:xfrm>
            <a:off x="9809412" y="3816696"/>
            <a:ext cx="11668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关闭当前播放视频内的音频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A7D47D6-F799-6DF0-8052-71D1D0390DF5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747146" y="2965116"/>
            <a:ext cx="1717929" cy="21484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46D742F-B83B-E893-460E-CF99373D7460}"/>
              </a:ext>
            </a:extLst>
          </p:cNvPr>
          <p:cNvSpPr txBox="1"/>
          <p:nvPr/>
        </p:nvSpPr>
        <p:spPr>
          <a:xfrm>
            <a:off x="441498" y="2286671"/>
            <a:ext cx="127957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电视剧选集（电影不出现）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805C486-8819-D022-5F9D-BC3428D481AF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721069" y="2517504"/>
            <a:ext cx="2131528" cy="251445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07916-C7FD-B0E5-8963-D47070498A20}"/>
              </a:ext>
            </a:extLst>
          </p:cNvPr>
          <p:cNvSpPr txBox="1"/>
          <p:nvPr/>
        </p:nvSpPr>
        <p:spPr>
          <a:xfrm>
            <a:off x="433255" y="3156306"/>
            <a:ext cx="13050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刷新显示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9CC64CE-41AC-C94B-0F33-4B42F3FA9708}"/>
              </a:ext>
            </a:extLst>
          </p:cNvPr>
          <p:cNvSpPr txBox="1"/>
          <p:nvPr/>
        </p:nvSpPr>
        <p:spPr>
          <a:xfrm>
            <a:off x="397730" y="3523098"/>
            <a:ext cx="132358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切换上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选集（电视剧节目内出现）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FDEBDDC-1A97-9B13-ED43-CC6B6522DC62}"/>
              </a:ext>
            </a:extLst>
          </p:cNvPr>
          <p:cNvCxnSpPr>
            <a:cxnSpLocks/>
          </p:cNvCxnSpPr>
          <p:nvPr/>
        </p:nvCxnSpPr>
        <p:spPr>
          <a:xfrm>
            <a:off x="1752612" y="3882828"/>
            <a:ext cx="380608" cy="11894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9426825-2205-9C0C-6EB9-E998B70A7776}"/>
              </a:ext>
            </a:extLst>
          </p:cNvPr>
          <p:cNvSpPr txBox="1"/>
          <p:nvPr/>
        </p:nvSpPr>
        <p:spPr>
          <a:xfrm>
            <a:off x="6212543" y="663219"/>
            <a:ext cx="1312295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暂停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遥控器暂停键，模拟器双击暂停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31A5729-5175-3904-7F3F-CBD88B70A152}"/>
              </a:ext>
            </a:extLst>
          </p:cNvPr>
          <p:cNvSpPr txBox="1"/>
          <p:nvPr/>
        </p:nvSpPr>
        <p:spPr>
          <a:xfrm>
            <a:off x="9809412" y="4585277"/>
            <a:ext cx="11818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循环播放功能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36CE8F72-0B02-2EF8-2DA4-A93038C049F7}"/>
              </a:ext>
            </a:extLst>
          </p:cNvPr>
          <p:cNvSpPr txBox="1"/>
          <p:nvPr/>
        </p:nvSpPr>
        <p:spPr>
          <a:xfrm>
            <a:off x="9809412" y="5014985"/>
            <a:ext cx="134722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更多功能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点击弹出右侧菜单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F4FD6B9-3CC9-355D-ADFF-4A841A1D7ABF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9415997" y="5190235"/>
            <a:ext cx="393415" cy="1479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680ADEE1-8DD5-1FA6-ADD4-4480330B301A}"/>
              </a:ext>
            </a:extLst>
          </p:cNvPr>
          <p:cNvCxnSpPr>
            <a:cxnSpLocks/>
          </p:cNvCxnSpPr>
          <p:nvPr/>
        </p:nvCxnSpPr>
        <p:spPr>
          <a:xfrm flipH="1">
            <a:off x="8446681" y="4084785"/>
            <a:ext cx="1347723" cy="10089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>
            <a:extLst>
              <a:ext uri="{FF2B5EF4-FFF2-40B4-BE49-F238E27FC236}">
                <a16:creationId xmlns:a16="http://schemas.microsoft.com/office/drawing/2014/main" id="{FAABF344-0BC8-AA7F-CDDA-8A38E7B5A1C1}"/>
              </a:ext>
            </a:extLst>
          </p:cNvPr>
          <p:cNvSpPr txBox="1"/>
          <p:nvPr/>
        </p:nvSpPr>
        <p:spPr>
          <a:xfrm>
            <a:off x="9782991" y="2037505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设置跳过片头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片尾时间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063535F-94AD-AB84-8237-A0EA55A37809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8188169" y="3596139"/>
            <a:ext cx="1594822" cy="15206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5759A28E-3BD7-52BA-5201-5724B4115CEB}"/>
              </a:ext>
            </a:extLst>
          </p:cNvPr>
          <p:cNvSpPr txBox="1"/>
          <p:nvPr/>
        </p:nvSpPr>
        <p:spPr>
          <a:xfrm>
            <a:off x="9782991" y="3457639"/>
            <a:ext cx="11818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关闭字幕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A95A24C-ACE7-CBE4-17F0-10DA16679FB9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970866" y="2268338"/>
            <a:ext cx="2812125" cy="27603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62C97ED7-9376-E9CF-3D8C-FF060DBDF8A4}"/>
              </a:ext>
            </a:extLst>
          </p:cNvPr>
          <p:cNvCxnSpPr>
            <a:cxnSpLocks/>
            <a:stCxn id="83" idx="1"/>
          </p:cNvCxnSpPr>
          <p:nvPr/>
        </p:nvCxnSpPr>
        <p:spPr>
          <a:xfrm flipH="1">
            <a:off x="6410067" y="2268338"/>
            <a:ext cx="3372924" cy="27603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6524C7AA-A1E5-F061-86C9-F980D40550CB}"/>
              </a:ext>
            </a:extLst>
          </p:cNvPr>
          <p:cNvSpPr txBox="1"/>
          <p:nvPr/>
        </p:nvSpPr>
        <p:spPr>
          <a:xfrm>
            <a:off x="4759072" y="656148"/>
            <a:ext cx="132609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硬解、软解开关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设置内“解码方式”</a:t>
            </a: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5E03926-91F4-35DE-D614-FC67271864FD}"/>
              </a:ext>
            </a:extLst>
          </p:cNvPr>
          <p:cNvCxnSpPr>
            <a:cxnSpLocks/>
          </p:cNvCxnSpPr>
          <p:nvPr/>
        </p:nvCxnSpPr>
        <p:spPr>
          <a:xfrm>
            <a:off x="1710521" y="3850676"/>
            <a:ext cx="913607" cy="12216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A6AE9966-3E2B-E803-2A64-545F12B6D171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1738255" y="3294806"/>
            <a:ext cx="1287075" cy="17201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C35BDD2B-8268-3415-3C7F-9F0BF56596DB}"/>
              </a:ext>
            </a:extLst>
          </p:cNvPr>
          <p:cNvSpPr txBox="1"/>
          <p:nvPr/>
        </p:nvSpPr>
        <p:spPr>
          <a:xfrm>
            <a:off x="3099846" y="1899005"/>
            <a:ext cx="13050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解码器选择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设置内“播放器”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IJK EXO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系统 阿里 歪脖播放器，设置区的功能不同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005124E-7ED9-891A-C485-7572B690BCFC}"/>
              </a:ext>
            </a:extLst>
          </p:cNvPr>
          <p:cNvSpPr txBox="1"/>
          <p:nvPr/>
        </p:nvSpPr>
        <p:spPr>
          <a:xfrm>
            <a:off x="9794404" y="2548514"/>
            <a:ext cx="140748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画面图幅和显示比例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播放设置内的“缩放比例”</a:t>
            </a:r>
          </a:p>
        </p:txBody>
      </p: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3F77CA95-FED5-4C34-A101-EB365ADD56A3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6045868" y="1309550"/>
            <a:ext cx="822823" cy="197720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 114">
            <a:extLst>
              <a:ext uri="{FF2B5EF4-FFF2-40B4-BE49-F238E27FC236}">
                <a16:creationId xmlns:a16="http://schemas.microsoft.com/office/drawing/2014/main" id="{489F2B46-4334-E0D4-89E2-C4DA6A802FA7}"/>
              </a:ext>
            </a:extLst>
          </p:cNvPr>
          <p:cNvSpPr/>
          <p:nvPr/>
        </p:nvSpPr>
        <p:spPr>
          <a:xfrm>
            <a:off x="1949540" y="4936772"/>
            <a:ext cx="7487676" cy="49128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6633C0A6-5D60-8037-08A7-BD9E4A3439F0}"/>
              </a:ext>
            </a:extLst>
          </p:cNvPr>
          <p:cNvCxnSpPr>
            <a:cxnSpLocks/>
          </p:cNvCxnSpPr>
          <p:nvPr/>
        </p:nvCxnSpPr>
        <p:spPr>
          <a:xfrm>
            <a:off x="1508272" y="5168446"/>
            <a:ext cx="454762" cy="21316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26F5D32-87F9-143C-CFEB-48FA0B972551}"/>
              </a:ext>
            </a:extLst>
          </p:cNvPr>
          <p:cNvSpPr txBox="1"/>
          <p:nvPr/>
        </p:nvSpPr>
        <p:spPr>
          <a:xfrm>
            <a:off x="383094" y="4358672"/>
            <a:ext cx="1359536" cy="83099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设置功能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直播界面遥控按“设置键”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模拟器在右击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CDAEF4B2-90DF-33EC-E39C-19554EEE6CE1}"/>
              </a:ext>
            </a:extLst>
          </p:cNvPr>
          <p:cNvSpPr txBox="1"/>
          <p:nvPr/>
        </p:nvSpPr>
        <p:spPr>
          <a:xfrm>
            <a:off x="2381792" y="5476663"/>
            <a:ext cx="323377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迷你进度条（蓝色小进度条退出设置后显示）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08872423-A8EE-02D5-9252-CD77D3EB535A}"/>
              </a:ext>
            </a:extLst>
          </p:cNvPr>
          <p:cNvSpPr txBox="1"/>
          <p:nvPr/>
        </p:nvSpPr>
        <p:spPr>
          <a:xfrm>
            <a:off x="6024173" y="5500154"/>
            <a:ext cx="271799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标准进度条</a:t>
            </a:r>
            <a:r>
              <a:rPr lang="en-US" altLang="zh-CN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暂停时显示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2022423-91BB-6825-0C54-56400D810EF4}"/>
              </a:ext>
            </a:extLst>
          </p:cNvPr>
          <p:cNvSpPr txBox="1"/>
          <p:nvPr/>
        </p:nvSpPr>
        <p:spPr>
          <a:xfrm>
            <a:off x="442146" y="2826616"/>
            <a:ext cx="13050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重新播放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CBB8E27-783B-74B3-7970-6EAC030CCAD2}"/>
              </a:ext>
            </a:extLst>
          </p:cNvPr>
          <p:cNvSpPr txBox="1"/>
          <p:nvPr/>
        </p:nvSpPr>
        <p:spPr>
          <a:xfrm>
            <a:off x="445970" y="1956012"/>
            <a:ext cx="127957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播放速度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A890026-8DF0-FED2-0AA6-48916423F63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725541" y="2094512"/>
            <a:ext cx="2557355" cy="29601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64B7D53B-2377-36BC-D965-D25C087916CB}"/>
              </a:ext>
            </a:extLst>
          </p:cNvPr>
          <p:cNvSpPr/>
          <p:nvPr/>
        </p:nvSpPr>
        <p:spPr>
          <a:xfrm>
            <a:off x="7499848" y="1742427"/>
            <a:ext cx="1916149" cy="1361187"/>
          </a:xfrm>
          <a:prstGeom prst="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61F130D-F972-FA41-BCFB-B4EB9701A551}"/>
              </a:ext>
            </a:extLst>
          </p:cNvPr>
          <p:cNvSpPr txBox="1"/>
          <p:nvPr/>
        </p:nvSpPr>
        <p:spPr>
          <a:xfrm>
            <a:off x="7831154" y="685772"/>
            <a:ext cx="134722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点击“更多功能”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点击弹出右侧菜单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3B0CC7F-EBCE-98DE-1865-7558B1B2DB4E}"/>
              </a:ext>
            </a:extLst>
          </p:cNvPr>
          <p:cNvSpPr txBox="1"/>
          <p:nvPr/>
        </p:nvSpPr>
        <p:spPr>
          <a:xfrm>
            <a:off x="9773932" y="1058184"/>
            <a:ext cx="1181825" cy="461665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屏幕左下角显示迷你进度条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01A1D8A-3089-715D-BA15-BD1F2CEF2480}"/>
              </a:ext>
            </a:extLst>
          </p:cNvPr>
          <p:cNvSpPr txBox="1"/>
          <p:nvPr/>
        </p:nvSpPr>
        <p:spPr>
          <a:xfrm>
            <a:off x="6672183" y="2181560"/>
            <a:ext cx="1181825" cy="276999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关闭屏幕显示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DAE67DE-A26C-805B-EE3D-B3CFA8B2DE71}"/>
              </a:ext>
            </a:extLst>
          </p:cNvPr>
          <p:cNvSpPr txBox="1"/>
          <p:nvPr/>
        </p:nvSpPr>
        <p:spPr>
          <a:xfrm>
            <a:off x="6674403" y="2599685"/>
            <a:ext cx="1181825" cy="276999"/>
          </a:xfrm>
          <a:prstGeom prst="rect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切换竖屏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7710BFD-9360-1A0F-6E8E-A1497605DC5D}"/>
              </a:ext>
            </a:extLst>
          </p:cNvPr>
          <p:cNvCxnSpPr>
            <a:cxnSpLocks/>
          </p:cNvCxnSpPr>
          <p:nvPr/>
        </p:nvCxnSpPr>
        <p:spPr>
          <a:xfrm flipH="1">
            <a:off x="9119453" y="1505950"/>
            <a:ext cx="648772" cy="70957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69229652-DCC5-E260-A212-58F6C8430F83}"/>
              </a:ext>
            </a:extLst>
          </p:cNvPr>
          <p:cNvSpPr txBox="1"/>
          <p:nvPr/>
        </p:nvSpPr>
        <p:spPr>
          <a:xfrm>
            <a:off x="5394826" y="4088004"/>
            <a:ext cx="143794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SurfaceView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TextureVie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9D6F174A-0AE1-D764-743B-C3D463A83BC6}"/>
              </a:ext>
            </a:extLst>
          </p:cNvPr>
          <p:cNvCxnSpPr>
            <a:cxnSpLocks/>
          </p:cNvCxnSpPr>
          <p:nvPr/>
        </p:nvCxnSpPr>
        <p:spPr>
          <a:xfrm flipH="1">
            <a:off x="5623637" y="4567621"/>
            <a:ext cx="258169" cy="552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BB0479-88DD-08BD-1DF9-FDDF07EF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387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FF5A-C12F-A4CF-0E95-5520CB18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>
            <a:extLst>
              <a:ext uri="{FF2B5EF4-FFF2-40B4-BE49-F238E27FC236}">
                <a16:creationId xmlns:a16="http://schemas.microsoft.com/office/drawing/2014/main" id="{AA234879-48F2-657D-3131-5D132DD8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192" y="820110"/>
            <a:ext cx="2770618" cy="16808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DABC938-BACE-269E-5A3A-58DD0DD7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650" y="1184539"/>
            <a:ext cx="2824437" cy="501718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B6BC002C-3457-0B83-1948-BC835C2A6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34" y="1239117"/>
            <a:ext cx="2811329" cy="4993902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C9FD6048-86A7-282F-BB66-BA00F0AC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4.0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（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蓝色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）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使用教程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endParaRPr lang="zh-CN" altLang="zh-CN" dirty="0"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7D4D9-0982-0ED6-EAEA-1BCA0F236249}"/>
              </a:ext>
            </a:extLst>
          </p:cNvPr>
          <p:cNvSpPr txBox="1"/>
          <p:nvPr/>
        </p:nvSpPr>
        <p:spPr>
          <a:xfrm>
            <a:off x="7629880" y="308827"/>
            <a:ext cx="250226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8F3046-A161-EF03-B230-D7DEEB11C445}"/>
              </a:ext>
            </a:extLst>
          </p:cNvPr>
          <p:cNvSpPr txBox="1"/>
          <p:nvPr/>
        </p:nvSpPr>
        <p:spPr>
          <a:xfrm>
            <a:off x="301565" y="571698"/>
            <a:ext cx="3361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软件介绍和下载参考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TV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版。手机版功能增加很快。界面经常有变化，部分功能添加后未启用。后续更新会启用。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621D8B0-BB22-E4AD-4FC6-72AD0B416A44}"/>
              </a:ext>
            </a:extLst>
          </p:cNvPr>
          <p:cNvCxnSpPr>
            <a:cxnSpLocks/>
          </p:cNvCxnSpPr>
          <p:nvPr/>
        </p:nvCxnSpPr>
        <p:spPr>
          <a:xfrm flipH="1" flipV="1">
            <a:off x="1708993" y="4707476"/>
            <a:ext cx="516472" cy="246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732B1DD-1593-5B17-7E0D-764247A0DC18}"/>
              </a:ext>
            </a:extLst>
          </p:cNvPr>
          <p:cNvSpPr txBox="1"/>
          <p:nvPr/>
        </p:nvSpPr>
        <p:spPr>
          <a:xfrm>
            <a:off x="947138" y="1618932"/>
            <a:ext cx="1448715" cy="1384995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添加接口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选择线路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点击右上角的“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1.3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在下一页最后一张图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0B96787-3C0B-6525-C63A-9F34BACC910B}"/>
              </a:ext>
            </a:extLst>
          </p:cNvPr>
          <p:cNvSpPr txBox="1"/>
          <p:nvPr/>
        </p:nvSpPr>
        <p:spPr>
          <a:xfrm>
            <a:off x="5817618" y="367346"/>
            <a:ext cx="1501854" cy="307777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观看节目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101CDD-7509-1AEC-6D9B-DCF1320304BF}"/>
              </a:ext>
            </a:extLst>
          </p:cNvPr>
          <p:cNvSpPr txBox="1"/>
          <p:nvPr/>
        </p:nvSpPr>
        <p:spPr>
          <a:xfrm>
            <a:off x="947138" y="3197193"/>
            <a:ext cx="1501854" cy="46166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弹出接口选择“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添加”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3FA0FA-9D02-CD53-5A30-C2F69F519563}"/>
              </a:ext>
            </a:extLst>
          </p:cNvPr>
          <p:cNvSpPr txBox="1"/>
          <p:nvPr/>
        </p:nvSpPr>
        <p:spPr>
          <a:xfrm>
            <a:off x="6923985" y="678071"/>
            <a:ext cx="1501854" cy="46166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点击主页左上角的按钮切换站点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94E3263-103B-DE1D-1D60-1AA4A784172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425839" y="908904"/>
            <a:ext cx="263897" cy="5540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239FDE67-0BC0-9593-1C49-F969125582BB}"/>
              </a:ext>
            </a:extLst>
          </p:cNvPr>
          <p:cNvSpPr txBox="1"/>
          <p:nvPr/>
        </p:nvSpPr>
        <p:spPr>
          <a:xfrm>
            <a:off x="8721014" y="585826"/>
            <a:ext cx="2672093" cy="6463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点击最上面一栏搜索节目，在搜索内容中选择并观看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23753E3-4982-E24C-2C53-ACF3CD3BE80B}"/>
              </a:ext>
            </a:extLst>
          </p:cNvPr>
          <p:cNvCxnSpPr>
            <a:cxnSpLocks/>
          </p:cNvCxnSpPr>
          <p:nvPr/>
        </p:nvCxnSpPr>
        <p:spPr>
          <a:xfrm flipH="1">
            <a:off x="10354839" y="1090468"/>
            <a:ext cx="186186" cy="4777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8FB36AF-6D9B-8020-A5DD-ED2C3D99E6B1}"/>
              </a:ext>
            </a:extLst>
          </p:cNvPr>
          <p:cNvSpPr txBox="1"/>
          <p:nvPr/>
        </p:nvSpPr>
        <p:spPr>
          <a:xfrm>
            <a:off x="6749468" y="1261387"/>
            <a:ext cx="1726456" cy="1200329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推荐一行是站点的节目分类，右侧是更多。点击菜单显示分类内容，点击右下角三角按钮。弹出菜单显示节目筛选关键词，后退退出。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A8C40D9-7BAD-9D44-1BAD-0B3E8A83450A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8475924" y="1693823"/>
            <a:ext cx="508987" cy="167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B19E8292-CE84-92CB-C5D4-24BB51A95580}"/>
              </a:ext>
            </a:extLst>
          </p:cNvPr>
          <p:cNvSpPr txBox="1"/>
          <p:nvPr/>
        </p:nvSpPr>
        <p:spPr>
          <a:xfrm>
            <a:off x="6937846" y="2510159"/>
            <a:ext cx="1401809" cy="46166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2.4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点击观看节目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6EF7F913-944C-0EDD-2270-7C04C70F5B2A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8339655" y="2740992"/>
            <a:ext cx="804345" cy="6088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9C0081C5-76BB-81B0-EB92-0E642EC773DB}"/>
              </a:ext>
            </a:extLst>
          </p:cNvPr>
          <p:cNvSpPr txBox="1"/>
          <p:nvPr/>
        </p:nvSpPr>
        <p:spPr>
          <a:xfrm>
            <a:off x="6792114" y="4502202"/>
            <a:ext cx="1740240" cy="1600438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观看直播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点击主页下面“直播”按钮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切换线路时，不能自动切换直播源。在竖屏状态下。视频右下角线路名称旁边三个点，点击切换线路。或者到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570A306-74E9-8BBA-3D5C-41F2D09EC217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8532354" y="5302421"/>
            <a:ext cx="818123" cy="6558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B9B6AD9-269F-8180-B905-8317A784A9E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48992" y="3428026"/>
            <a:ext cx="993998" cy="2713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BDD11AC-73F7-B53B-0C1F-04E2B6EAC6DA}"/>
              </a:ext>
            </a:extLst>
          </p:cNvPr>
          <p:cNvCxnSpPr>
            <a:cxnSpLocks/>
          </p:cNvCxnSpPr>
          <p:nvPr/>
        </p:nvCxnSpPr>
        <p:spPr>
          <a:xfrm flipV="1">
            <a:off x="2363525" y="1568222"/>
            <a:ext cx="1039420" cy="29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D08D404-805A-4926-82F2-A9FB31DF333D}"/>
              </a:ext>
            </a:extLst>
          </p:cNvPr>
          <p:cNvSpPr txBox="1"/>
          <p:nvPr/>
        </p:nvSpPr>
        <p:spPr>
          <a:xfrm>
            <a:off x="3870582" y="2531046"/>
            <a:ext cx="2731103" cy="6463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填入名称和接口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点击确定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如果取消操作，点击下面的“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×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D91D98B-E8C2-D337-E080-A0234A6198D3}"/>
              </a:ext>
            </a:extLst>
          </p:cNvPr>
          <p:cNvSpPr txBox="1"/>
          <p:nvPr/>
        </p:nvSpPr>
        <p:spPr>
          <a:xfrm>
            <a:off x="2164386" y="4828113"/>
            <a:ext cx="1501854" cy="1015663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选择不同的仓库和线路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切换仓库和线路操作相同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操作完成退出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09EA4FA-929E-5490-0476-6F5751DBEC87}"/>
              </a:ext>
            </a:extLst>
          </p:cNvPr>
          <p:cNvSpPr txBox="1"/>
          <p:nvPr/>
        </p:nvSpPr>
        <p:spPr>
          <a:xfrm>
            <a:off x="9659568" y="4468320"/>
            <a:ext cx="1494865" cy="46166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2.4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历史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点击内有观看记录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1A4D354-DF0F-C17B-6AAE-BB8CB6372E0C}"/>
              </a:ext>
            </a:extLst>
          </p:cNvPr>
          <p:cNvSpPr txBox="1"/>
          <p:nvPr/>
        </p:nvSpPr>
        <p:spPr>
          <a:xfrm>
            <a:off x="6907631" y="3022597"/>
            <a:ext cx="1501854" cy="1384995"/>
          </a:xfrm>
          <a:prstGeom prst="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游戏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短视频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点击主页下面中间按钮，游戏版需要下载游戏包，短视频版此处是短视频。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80B8D9A3-BC14-B181-91F8-77E84A1DDB78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8409485" y="3715095"/>
            <a:ext cx="1529797" cy="22169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94121E93-9C21-F34F-4AD6-C9246C60B17F}"/>
              </a:ext>
            </a:extLst>
          </p:cNvPr>
          <p:cNvCxnSpPr>
            <a:cxnSpLocks/>
          </p:cNvCxnSpPr>
          <p:nvPr/>
        </p:nvCxnSpPr>
        <p:spPr>
          <a:xfrm flipH="1">
            <a:off x="10483007" y="4929985"/>
            <a:ext cx="58018" cy="9137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EFBD54BD-40AF-24FC-7876-78473AE04742}"/>
              </a:ext>
            </a:extLst>
          </p:cNvPr>
          <p:cNvCxnSpPr>
            <a:cxnSpLocks/>
          </p:cNvCxnSpPr>
          <p:nvPr/>
        </p:nvCxnSpPr>
        <p:spPr>
          <a:xfrm flipV="1">
            <a:off x="8689736" y="1758970"/>
            <a:ext cx="2543087" cy="4120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>
            <a:extLst>
              <a:ext uri="{FF2B5EF4-FFF2-40B4-BE49-F238E27FC236}">
                <a16:creationId xmlns:a16="http://schemas.microsoft.com/office/drawing/2014/main" id="{7011279E-2913-1BF4-CDAD-B4DF62E5C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133" y="3193934"/>
            <a:ext cx="2811328" cy="1517683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07CFB289-785C-F93D-B69C-EAE76548141C}"/>
              </a:ext>
            </a:extLst>
          </p:cNvPr>
          <p:cNvSpPr txBox="1"/>
          <p:nvPr/>
        </p:nvSpPr>
        <p:spPr>
          <a:xfrm>
            <a:off x="3888133" y="4728174"/>
            <a:ext cx="2811327" cy="138499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完整版配置接口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点击主页右下角“我的”，弹出界面找到中间靠右侧按钮，点击“更多”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最上面的“配置”也可以添加接口和直播接口。切换线路。功能更完整切换线路的时候直播线路如果不能自动切换，到此处切换直播线路。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4AB874-8387-9B77-B5CD-CAF0BE12755A}"/>
              </a:ext>
            </a:extLst>
          </p:cNvPr>
          <p:cNvSpPr txBox="1"/>
          <p:nvPr/>
        </p:nvSpPr>
        <p:spPr>
          <a:xfrm>
            <a:off x="9417134" y="2221681"/>
            <a:ext cx="1975973" cy="193899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1.4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在主界面的右下角点击链接符号，填入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.m3u8/.MP4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以及单个的直播链接。可以把软件当普通播放器用。有直连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嗅探（使用爬虫）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解析（破解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VIP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）三种方式。如果有本地文件，选择属性，点击用影视仓播放，可以当本地播放器使用。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2DCABC74-92C4-DA55-C863-ACC13F286010}"/>
              </a:ext>
            </a:extLst>
          </p:cNvPr>
          <p:cNvCxnSpPr>
            <a:cxnSpLocks/>
          </p:cNvCxnSpPr>
          <p:nvPr/>
        </p:nvCxnSpPr>
        <p:spPr>
          <a:xfrm flipH="1">
            <a:off x="11172729" y="4236406"/>
            <a:ext cx="111453" cy="1184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E139512B-D6E2-7F15-7E37-4D2271E8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956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FF5A-C12F-A4CF-0E95-5520CB18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9BAAFC2-8507-2E16-551A-D02035E2C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409" y="1052890"/>
            <a:ext cx="2811328" cy="49939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1633BA-0AC3-CF31-03D9-0A44DEB2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587" y="1058586"/>
            <a:ext cx="2811328" cy="499390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CDABC938-BACE-269E-5A3A-58DD0DD76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198" y="1052890"/>
            <a:ext cx="2824437" cy="501718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B7B53D05-ABC2-A19F-5DFB-31A6FD84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影视仓手机版游戏厅（蓝色）使用教程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7D4D9-0982-0ED6-EAEA-1BCA0F236249}"/>
              </a:ext>
            </a:extLst>
          </p:cNvPr>
          <p:cNvSpPr txBox="1"/>
          <p:nvPr/>
        </p:nvSpPr>
        <p:spPr>
          <a:xfrm>
            <a:off x="7629880" y="308827"/>
            <a:ext cx="250226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7570A306-74E9-8BBA-3D5C-41F2D09EC217}"/>
              </a:ext>
            </a:extLst>
          </p:cNvPr>
          <p:cNvCxnSpPr>
            <a:cxnSpLocks/>
          </p:cNvCxnSpPr>
          <p:nvPr/>
        </p:nvCxnSpPr>
        <p:spPr>
          <a:xfrm flipH="1">
            <a:off x="6141964" y="2693670"/>
            <a:ext cx="204052" cy="1044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B5E7AB9-D778-BC15-2ED9-CA207C0509F0}"/>
              </a:ext>
            </a:extLst>
          </p:cNvPr>
          <p:cNvCxnSpPr>
            <a:cxnSpLocks/>
          </p:cNvCxnSpPr>
          <p:nvPr/>
        </p:nvCxnSpPr>
        <p:spPr>
          <a:xfrm>
            <a:off x="3070046" y="5432911"/>
            <a:ext cx="275554" cy="460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D08D404-805A-4926-82F2-A9FB31DF333D}"/>
              </a:ext>
            </a:extLst>
          </p:cNvPr>
          <p:cNvSpPr txBox="1"/>
          <p:nvPr/>
        </p:nvSpPr>
        <p:spPr>
          <a:xfrm>
            <a:off x="5595089" y="1251970"/>
            <a:ext cx="1501854" cy="138499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5.1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“我的”界面“检查更新”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弹出界面选择不同的网盘对比当前版本，下载最新版手动跟新。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54BEF9-C078-AD7C-1679-BFA540A9586E}"/>
              </a:ext>
            </a:extLst>
          </p:cNvPr>
          <p:cNvSpPr txBox="1"/>
          <p:nvPr/>
        </p:nvSpPr>
        <p:spPr>
          <a:xfrm>
            <a:off x="987474" y="4890559"/>
            <a:ext cx="2082572" cy="523220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更新接口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点击主页右下角“我的”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823B32-C245-F662-22ED-7C69CE4B71AC}"/>
              </a:ext>
            </a:extLst>
          </p:cNvPr>
          <p:cNvSpPr txBox="1"/>
          <p:nvPr/>
        </p:nvSpPr>
        <p:spPr>
          <a:xfrm>
            <a:off x="4059392" y="4198062"/>
            <a:ext cx="2082572" cy="954107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更新接口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点击主页右下角“我的”，切换界面里面选择“更多”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8C81988-AEC6-87E8-BE8F-1420BC5AB3F9}"/>
              </a:ext>
            </a:extLst>
          </p:cNvPr>
          <p:cNvSpPr txBox="1"/>
          <p:nvPr/>
        </p:nvSpPr>
        <p:spPr>
          <a:xfrm>
            <a:off x="7696542" y="2278172"/>
            <a:ext cx="2811327" cy="830997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5.1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在弹出界面向下拉拉到底，“系统”项目内“清空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缓存”清空已下载的在线接口文件和影片缓存，更新接口文件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DB40577A-B60C-4A12-2275-4D00DF296CE8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376298" y="3109169"/>
            <a:ext cx="725908" cy="2488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6BA3D017-8E4D-11AA-6DD9-5D18396E0582}"/>
              </a:ext>
            </a:extLst>
          </p:cNvPr>
          <p:cNvSpPr txBox="1"/>
          <p:nvPr/>
        </p:nvSpPr>
        <p:spPr>
          <a:xfrm>
            <a:off x="8953792" y="4198062"/>
            <a:ext cx="1437945" cy="738664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重置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清空数据恢复默认设置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01E88C39-B8FC-3288-3393-B0CA333AEA10}"/>
              </a:ext>
            </a:extLst>
          </p:cNvPr>
          <p:cNvCxnSpPr>
            <a:cxnSpLocks/>
          </p:cNvCxnSpPr>
          <p:nvPr/>
        </p:nvCxnSpPr>
        <p:spPr>
          <a:xfrm flipH="1">
            <a:off x="8610600" y="4936726"/>
            <a:ext cx="343192" cy="8683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FB48502-582C-1850-D0D9-8DBEE391970B}"/>
              </a:ext>
            </a:extLst>
          </p:cNvPr>
          <p:cNvSpPr txBox="1"/>
          <p:nvPr/>
        </p:nvSpPr>
        <p:spPr>
          <a:xfrm>
            <a:off x="3189217" y="1340021"/>
            <a:ext cx="1501854" cy="6463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1.5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打开，选择并播放本地视频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CE86692-33E8-25D2-E784-1485420D4F0F}"/>
              </a:ext>
            </a:extLst>
          </p:cNvPr>
          <p:cNvCxnSpPr>
            <a:cxnSpLocks/>
          </p:cNvCxnSpPr>
          <p:nvPr/>
        </p:nvCxnSpPr>
        <p:spPr>
          <a:xfrm>
            <a:off x="3912173" y="1944467"/>
            <a:ext cx="605702" cy="1164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290D74-388C-C375-27D8-8FB619BA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986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FF5A-C12F-A4CF-0E95-5520CB18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2E42A2-DE02-025E-C331-258A4FA78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313" y="763941"/>
            <a:ext cx="2789615" cy="4955331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4B8E316B-2DA5-1860-406D-ED0016C6F8EC}"/>
              </a:ext>
            </a:extLst>
          </p:cNvPr>
          <p:cNvSpPr/>
          <p:nvPr/>
        </p:nvSpPr>
        <p:spPr>
          <a:xfrm>
            <a:off x="2123686" y="1357394"/>
            <a:ext cx="2734562" cy="1054955"/>
          </a:xfrm>
          <a:prstGeom prst="rect">
            <a:avLst/>
          </a:prstGeom>
          <a:noFill/>
          <a:ln w="571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78D46C4-E85C-9483-1643-710D175F0F3E}"/>
              </a:ext>
            </a:extLst>
          </p:cNvPr>
          <p:cNvSpPr/>
          <p:nvPr/>
        </p:nvSpPr>
        <p:spPr>
          <a:xfrm>
            <a:off x="2144767" y="2655581"/>
            <a:ext cx="2681548" cy="2765352"/>
          </a:xfrm>
          <a:prstGeom prst="rect">
            <a:avLst/>
          </a:prstGeom>
          <a:noFill/>
          <a:ln w="571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83B15AAD-3AC8-0B65-4D68-0D75C4E37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755" y="2985955"/>
            <a:ext cx="2800067" cy="2627312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E1E55ED8-E3B7-8935-DA25-94458CD3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893" y="783155"/>
            <a:ext cx="2756929" cy="1855772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9FAEB4A4-32BB-DDD8-4EE0-550C40E6D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399" y="780934"/>
            <a:ext cx="2770939" cy="4922156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3A5224F3-4BD0-C2C1-0A36-74C41563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95BCC2-29F5-7F24-1993-72B69CF07E21}"/>
              </a:ext>
            </a:extLst>
          </p:cNvPr>
          <p:cNvSpPr txBox="1"/>
          <p:nvPr/>
        </p:nvSpPr>
        <p:spPr>
          <a:xfrm>
            <a:off x="3248301" y="6039501"/>
            <a:ext cx="9102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历史记录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7D4D9-0982-0ED6-EAEA-1BCA0F236249}"/>
              </a:ext>
            </a:extLst>
          </p:cNvPr>
          <p:cNvSpPr txBox="1"/>
          <p:nvPr/>
        </p:nvSpPr>
        <p:spPr>
          <a:xfrm>
            <a:off x="7559771" y="321421"/>
            <a:ext cx="248880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C008A64-4784-8AD4-074D-2038DA82B03C}"/>
              </a:ext>
            </a:extLst>
          </p:cNvPr>
          <p:cNvCxnSpPr>
            <a:cxnSpLocks/>
          </p:cNvCxnSpPr>
          <p:nvPr/>
        </p:nvCxnSpPr>
        <p:spPr>
          <a:xfrm flipV="1">
            <a:off x="4491690" y="5571573"/>
            <a:ext cx="105473" cy="4644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D7059A66-A80D-BDA1-976B-7DD6BB737AAD}"/>
              </a:ext>
            </a:extLst>
          </p:cNvPr>
          <p:cNvSpPr txBox="1"/>
          <p:nvPr/>
        </p:nvSpPr>
        <p:spPr>
          <a:xfrm>
            <a:off x="712997" y="763190"/>
            <a:ext cx="94816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站点（主页）切换菜单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D1BE340-2E3D-95CA-AA89-B7B00FFC2B0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61160" y="994023"/>
            <a:ext cx="638319" cy="693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9309478-3193-F61D-4D48-D7404169C116}"/>
              </a:ext>
            </a:extLst>
          </p:cNvPr>
          <p:cNvSpPr txBox="1"/>
          <p:nvPr/>
        </p:nvSpPr>
        <p:spPr>
          <a:xfrm>
            <a:off x="712998" y="1282186"/>
            <a:ext cx="1030984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站点（首页）分类右侧是折叠显示的站点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F8DCFA-DCEF-E233-77D4-675345825878}"/>
              </a:ext>
            </a:extLst>
          </p:cNvPr>
          <p:cNvSpPr txBox="1"/>
          <p:nvPr/>
        </p:nvSpPr>
        <p:spPr>
          <a:xfrm>
            <a:off x="2439757" y="2978378"/>
            <a:ext cx="948163" cy="461665"/>
          </a:xfrm>
          <a:prstGeom prst="rect">
            <a:avLst/>
          </a:prstGeom>
          <a:solidFill>
            <a:srgbClr val="92D050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站点（首页）展示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EC14D34-99E0-D035-A877-A5CE80F0628C}"/>
              </a:ext>
            </a:extLst>
          </p:cNvPr>
          <p:cNvCxnSpPr>
            <a:cxnSpLocks/>
          </p:cNvCxnSpPr>
          <p:nvPr/>
        </p:nvCxnSpPr>
        <p:spPr>
          <a:xfrm flipV="1">
            <a:off x="1675126" y="1280971"/>
            <a:ext cx="552415" cy="961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B88D0FD-62E6-4BB3-00DD-F97046C501DC}"/>
              </a:ext>
            </a:extLst>
          </p:cNvPr>
          <p:cNvCxnSpPr>
            <a:cxnSpLocks/>
          </p:cNvCxnSpPr>
          <p:nvPr/>
        </p:nvCxnSpPr>
        <p:spPr>
          <a:xfrm flipV="1">
            <a:off x="1639291" y="1743851"/>
            <a:ext cx="618074" cy="3369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E04315EE-436A-294D-5B39-9E7EE7008840}"/>
              </a:ext>
            </a:extLst>
          </p:cNvPr>
          <p:cNvSpPr txBox="1"/>
          <p:nvPr/>
        </p:nvSpPr>
        <p:spPr>
          <a:xfrm>
            <a:off x="3032001" y="867563"/>
            <a:ext cx="910200" cy="28218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A6664A5-A97D-7E21-045D-57BAC1F572E9}"/>
              </a:ext>
            </a:extLst>
          </p:cNvPr>
          <p:cNvCxnSpPr>
            <a:cxnSpLocks/>
          </p:cNvCxnSpPr>
          <p:nvPr/>
        </p:nvCxnSpPr>
        <p:spPr>
          <a:xfrm>
            <a:off x="4048524" y="2443029"/>
            <a:ext cx="568157" cy="85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E83B0C27-57C5-00A5-B6E6-A8F67548812D}"/>
              </a:ext>
            </a:extLst>
          </p:cNvPr>
          <p:cNvSpPr txBox="1"/>
          <p:nvPr/>
        </p:nvSpPr>
        <p:spPr>
          <a:xfrm>
            <a:off x="737119" y="5241425"/>
            <a:ext cx="94816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返回首页（点播页面）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22E6313-DB44-431D-F48A-26E6A4C1220C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685282" y="5472258"/>
            <a:ext cx="542259" cy="37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9953EFBF-1475-C524-D18A-F87C2FC4A3A3}"/>
              </a:ext>
            </a:extLst>
          </p:cNvPr>
          <p:cNvSpPr txBox="1"/>
          <p:nvPr/>
        </p:nvSpPr>
        <p:spPr>
          <a:xfrm>
            <a:off x="750981" y="4906750"/>
            <a:ext cx="94816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直播（添加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90076231-62FF-D3BE-0B72-1C69BC023DE4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699144" y="5045250"/>
            <a:ext cx="1090777" cy="4356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1D02D8D5-D395-A7C3-4BFD-762167E56D4E}"/>
              </a:ext>
            </a:extLst>
          </p:cNvPr>
          <p:cNvSpPr txBox="1"/>
          <p:nvPr/>
        </p:nvSpPr>
        <p:spPr>
          <a:xfrm>
            <a:off x="694745" y="2884864"/>
            <a:ext cx="1261294" cy="175432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游戏厅（需要下载游戏包解压放到系统根目录）</a:t>
            </a:r>
            <a:endParaRPr lang="en-US" altLang="zh-CN" sz="12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短视频版是抖音视频</a:t>
            </a:r>
            <a:endParaRPr lang="en-US" altLang="zh-CN" sz="12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游戏版进入有本地包推送功能</a:t>
            </a:r>
            <a:endParaRPr lang="en-US" altLang="zh-CN" sz="1200" dirty="0">
              <a:highlight>
                <a:srgbClr val="FFFF00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类似设置内的</a:t>
            </a:r>
            <a:r>
              <a:rPr lang="en-US" altLang="zh-CN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互动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227A88C2-E358-C7DA-998D-37FFAFF7467F}"/>
              </a:ext>
            </a:extLst>
          </p:cNvPr>
          <p:cNvCxnSpPr>
            <a:cxnSpLocks/>
          </p:cNvCxnSpPr>
          <p:nvPr/>
        </p:nvCxnSpPr>
        <p:spPr>
          <a:xfrm>
            <a:off x="1921638" y="4269859"/>
            <a:ext cx="1326663" cy="12402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0524839D-4786-18A4-D76B-7DA476F52A31}"/>
              </a:ext>
            </a:extLst>
          </p:cNvPr>
          <p:cNvSpPr txBox="1"/>
          <p:nvPr/>
        </p:nvSpPr>
        <p:spPr>
          <a:xfrm>
            <a:off x="7289002" y="1861539"/>
            <a:ext cx="845250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参数备份换源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28BFF36B-8539-5FD6-BC96-3DE1D82F9B1F}"/>
              </a:ext>
            </a:extLst>
          </p:cNvPr>
          <p:cNvSpPr txBox="1"/>
          <p:nvPr/>
        </p:nvSpPr>
        <p:spPr>
          <a:xfrm>
            <a:off x="4916635" y="2028941"/>
            <a:ext cx="80864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版本号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90F7DB6-B5BB-CEDB-90B1-80855CDB1FC0}"/>
              </a:ext>
            </a:extLst>
          </p:cNvPr>
          <p:cNvSpPr txBox="1"/>
          <p:nvPr/>
        </p:nvSpPr>
        <p:spPr>
          <a:xfrm>
            <a:off x="6214764" y="334253"/>
            <a:ext cx="1176567" cy="27699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我的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8EC92A-3FCC-04AC-199B-8A51F8F960D1}"/>
              </a:ext>
            </a:extLst>
          </p:cNvPr>
          <p:cNvSpPr txBox="1"/>
          <p:nvPr/>
        </p:nvSpPr>
        <p:spPr>
          <a:xfrm>
            <a:off x="7987810" y="1156550"/>
            <a:ext cx="117411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填入接口名称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02F5BF5-2A2A-8971-A99A-4CC9A43F9FD2}"/>
              </a:ext>
            </a:extLst>
          </p:cNvPr>
          <p:cNvSpPr txBox="1"/>
          <p:nvPr/>
        </p:nvSpPr>
        <p:spPr>
          <a:xfrm>
            <a:off x="8039582" y="1503578"/>
            <a:ext cx="117411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填入接口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23066F4-7A52-CC16-CF64-B97C87A710AA}"/>
              </a:ext>
            </a:extLst>
          </p:cNvPr>
          <p:cNvSpPr txBox="1"/>
          <p:nvPr/>
        </p:nvSpPr>
        <p:spPr>
          <a:xfrm>
            <a:off x="8343830" y="1876052"/>
            <a:ext cx="83492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确认添加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FEA0E36-BBF7-68E2-3693-2D2DB8B31F9C}"/>
              </a:ext>
            </a:extLst>
          </p:cNvPr>
          <p:cNvSpPr txBox="1"/>
          <p:nvPr/>
        </p:nvSpPr>
        <p:spPr>
          <a:xfrm>
            <a:off x="9625013" y="2697380"/>
            <a:ext cx="127530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管理接口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2BEEC70-E409-695F-DC80-374BD715F929}"/>
              </a:ext>
            </a:extLst>
          </p:cNvPr>
          <p:cNvSpPr txBox="1"/>
          <p:nvPr/>
        </p:nvSpPr>
        <p:spPr>
          <a:xfrm>
            <a:off x="9230138" y="3759849"/>
            <a:ext cx="1302886" cy="830997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已添加的仓库内线路，单击仓库选择线路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侧向滑动删除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544C94D-6C22-8021-4920-AF929AD8DF13}"/>
              </a:ext>
            </a:extLst>
          </p:cNvPr>
          <p:cNvCxnSpPr>
            <a:cxnSpLocks/>
          </p:cNvCxnSpPr>
          <p:nvPr/>
        </p:nvCxnSpPr>
        <p:spPr>
          <a:xfrm flipV="1">
            <a:off x="10684698" y="3301542"/>
            <a:ext cx="81449" cy="1491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26DF52F3-432E-7615-41F5-AF7F83E1DF82}"/>
              </a:ext>
            </a:extLst>
          </p:cNvPr>
          <p:cNvSpPr txBox="1"/>
          <p:nvPr/>
        </p:nvSpPr>
        <p:spPr>
          <a:xfrm>
            <a:off x="9642515" y="2177071"/>
            <a:ext cx="127530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添加本地接口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5B5E2FB-CEDB-D211-ECBC-D43666C32E0B}"/>
              </a:ext>
            </a:extLst>
          </p:cNvPr>
          <p:cNvSpPr txBox="1"/>
          <p:nvPr/>
        </p:nvSpPr>
        <p:spPr>
          <a:xfrm>
            <a:off x="9485660" y="4768847"/>
            <a:ext cx="141466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添加接口操作按钮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1E37D6AB-66F4-989E-BD77-C940DB4575F3}"/>
              </a:ext>
            </a:extLst>
          </p:cNvPr>
          <p:cNvCxnSpPr>
            <a:cxnSpLocks/>
          </p:cNvCxnSpPr>
          <p:nvPr/>
        </p:nvCxnSpPr>
        <p:spPr>
          <a:xfrm flipV="1">
            <a:off x="10550054" y="1647856"/>
            <a:ext cx="108112" cy="5051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E24FFFB-996A-AE01-7F71-AA73FFA27C03}"/>
              </a:ext>
            </a:extLst>
          </p:cNvPr>
          <p:cNvSpPr txBox="1"/>
          <p:nvPr/>
        </p:nvSpPr>
        <p:spPr>
          <a:xfrm>
            <a:off x="3643773" y="1531411"/>
            <a:ext cx="114572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接口的设置与管理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6975210-C71E-AE2A-A887-3EE63C65DC81}"/>
              </a:ext>
            </a:extLst>
          </p:cNvPr>
          <p:cNvCxnSpPr>
            <a:cxnSpLocks/>
          </p:cNvCxnSpPr>
          <p:nvPr/>
        </p:nvCxnSpPr>
        <p:spPr>
          <a:xfrm flipV="1">
            <a:off x="4350060" y="1116810"/>
            <a:ext cx="283261" cy="426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E41E67B-9B85-252C-3018-72FA05FD378D}"/>
              </a:ext>
            </a:extLst>
          </p:cNvPr>
          <p:cNvSpPr txBox="1"/>
          <p:nvPr/>
        </p:nvSpPr>
        <p:spPr>
          <a:xfrm>
            <a:off x="2508602" y="1437067"/>
            <a:ext cx="910200" cy="282184"/>
          </a:xfrm>
          <a:prstGeom prst="rect">
            <a:avLst/>
          </a:prstGeom>
          <a:solidFill>
            <a:srgbClr val="92D050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广告区域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D7494E4-E96E-DB3F-D9CA-181C1332D953}"/>
              </a:ext>
            </a:extLst>
          </p:cNvPr>
          <p:cNvSpPr txBox="1"/>
          <p:nvPr/>
        </p:nvSpPr>
        <p:spPr>
          <a:xfrm>
            <a:off x="4334395" y="6052249"/>
            <a:ext cx="9102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个人设置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C57644F-B73A-DB12-E2B7-C86DBA1441B0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03401" y="5500606"/>
            <a:ext cx="263292" cy="538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2F98927A-DDD4-2AAE-4FB5-8B303816A666}"/>
              </a:ext>
            </a:extLst>
          </p:cNvPr>
          <p:cNvSpPr txBox="1"/>
          <p:nvPr/>
        </p:nvSpPr>
        <p:spPr>
          <a:xfrm>
            <a:off x="3595943" y="3784210"/>
            <a:ext cx="948163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复制网页播放或选择并播放本地文件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35F87F50-7F90-4362-3D00-48BA3ED0A133}"/>
              </a:ext>
            </a:extLst>
          </p:cNvPr>
          <p:cNvCxnSpPr>
            <a:cxnSpLocks/>
          </p:cNvCxnSpPr>
          <p:nvPr/>
        </p:nvCxnSpPr>
        <p:spPr>
          <a:xfrm>
            <a:off x="4364880" y="4615207"/>
            <a:ext cx="164324" cy="4303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A979EB2-94F7-0B54-6A62-43C4E4EE1759}"/>
              </a:ext>
            </a:extLst>
          </p:cNvPr>
          <p:cNvSpPr txBox="1"/>
          <p:nvPr/>
        </p:nvSpPr>
        <p:spPr>
          <a:xfrm>
            <a:off x="5580697" y="647880"/>
            <a:ext cx="1889083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填写阿里和夸克账号播放网盘内容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6656D0F2-2FC9-4D52-09B3-3750105C2064}"/>
              </a:ext>
            </a:extLst>
          </p:cNvPr>
          <p:cNvSpPr txBox="1"/>
          <p:nvPr/>
        </p:nvSpPr>
        <p:spPr>
          <a:xfrm>
            <a:off x="8165273" y="4814416"/>
            <a:ext cx="1302886" cy="461665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已添加的仓库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侧向滑动删除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10847AB-DDE1-835A-575A-8D655EBF515B}"/>
              </a:ext>
            </a:extLst>
          </p:cNvPr>
          <p:cNvSpPr txBox="1"/>
          <p:nvPr/>
        </p:nvSpPr>
        <p:spPr>
          <a:xfrm>
            <a:off x="9893797" y="461554"/>
            <a:ext cx="8727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添加接口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15016DF-A661-E911-491D-D2CA78E50152}"/>
              </a:ext>
            </a:extLst>
          </p:cNvPr>
          <p:cNvSpPr txBox="1"/>
          <p:nvPr/>
        </p:nvSpPr>
        <p:spPr>
          <a:xfrm>
            <a:off x="5655779" y="4069968"/>
            <a:ext cx="910200" cy="282184"/>
          </a:xfrm>
          <a:prstGeom prst="rect">
            <a:avLst/>
          </a:prstGeom>
          <a:solidFill>
            <a:srgbClr val="92D050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广告区域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7BE77AE-62E1-E611-AC19-6B55A2B5A4CE}"/>
              </a:ext>
            </a:extLst>
          </p:cNvPr>
          <p:cNvSpPr/>
          <p:nvPr/>
        </p:nvSpPr>
        <p:spPr>
          <a:xfrm>
            <a:off x="5270863" y="3990295"/>
            <a:ext cx="2734562" cy="1054955"/>
          </a:xfrm>
          <a:prstGeom prst="rect">
            <a:avLst/>
          </a:prstGeom>
          <a:noFill/>
          <a:ln w="571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686E953F-9932-BF1A-1902-71E8E7AC5DC3}"/>
              </a:ext>
            </a:extLst>
          </p:cNvPr>
          <p:cNvSpPr txBox="1"/>
          <p:nvPr/>
        </p:nvSpPr>
        <p:spPr>
          <a:xfrm>
            <a:off x="4100006" y="2783500"/>
            <a:ext cx="113456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播放本地视频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B2020FB-75C0-C8E0-3540-0DBFE4A7B6E1}"/>
              </a:ext>
            </a:extLst>
          </p:cNvPr>
          <p:cNvSpPr txBox="1"/>
          <p:nvPr/>
        </p:nvSpPr>
        <p:spPr>
          <a:xfrm>
            <a:off x="7469780" y="3707508"/>
            <a:ext cx="80864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更多设置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92ACF62-719F-784D-7EB4-2DEA4F44A41A}"/>
              </a:ext>
            </a:extLst>
          </p:cNvPr>
          <p:cNvSpPr txBox="1"/>
          <p:nvPr/>
        </p:nvSpPr>
        <p:spPr>
          <a:xfrm>
            <a:off x="6547217" y="1882350"/>
            <a:ext cx="6811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播放器设置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144EE310-6E03-4356-1052-88ABCE19E798}"/>
              </a:ext>
            </a:extLst>
          </p:cNvPr>
          <p:cNvSpPr txBox="1"/>
          <p:nvPr/>
        </p:nvSpPr>
        <p:spPr>
          <a:xfrm>
            <a:off x="6559456" y="3714086"/>
            <a:ext cx="80864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软件更新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605111F-4F89-A26F-088F-3AAA1230A901}"/>
              </a:ext>
            </a:extLst>
          </p:cNvPr>
          <p:cNvSpPr txBox="1"/>
          <p:nvPr/>
        </p:nvSpPr>
        <p:spPr>
          <a:xfrm>
            <a:off x="5113999" y="3718702"/>
            <a:ext cx="134199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打赏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作者商铺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6D71509-6A9A-CB52-ABEC-7656C5E2093B}"/>
              </a:ext>
            </a:extLst>
          </p:cNvPr>
          <p:cNvSpPr txBox="1"/>
          <p:nvPr/>
        </p:nvSpPr>
        <p:spPr>
          <a:xfrm>
            <a:off x="5784996" y="1876052"/>
            <a:ext cx="6811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选择直播线路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913B5F4-C3A7-5E14-5392-F5F57748B206}"/>
              </a:ext>
            </a:extLst>
          </p:cNvPr>
          <p:cNvSpPr txBox="1"/>
          <p:nvPr/>
        </p:nvSpPr>
        <p:spPr>
          <a:xfrm>
            <a:off x="7761701" y="2337156"/>
            <a:ext cx="1412147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机顶盒传输功能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42F065BA-CD44-426C-76A5-154F0745BEC5}"/>
              </a:ext>
            </a:extLst>
          </p:cNvPr>
          <p:cNvCxnSpPr>
            <a:cxnSpLocks/>
          </p:cNvCxnSpPr>
          <p:nvPr/>
        </p:nvCxnSpPr>
        <p:spPr>
          <a:xfrm flipH="1">
            <a:off x="7066447" y="2638927"/>
            <a:ext cx="645421" cy="2959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98EF292C-877F-2A2C-74AB-62396AD0618C}"/>
              </a:ext>
            </a:extLst>
          </p:cNvPr>
          <p:cNvSpPr txBox="1"/>
          <p:nvPr/>
        </p:nvSpPr>
        <p:spPr>
          <a:xfrm>
            <a:off x="7981711" y="2837618"/>
            <a:ext cx="125340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坚果云（待开发）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BC53397-4686-601A-F633-FBDC8B01B49C}"/>
              </a:ext>
            </a:extLst>
          </p:cNvPr>
          <p:cNvCxnSpPr>
            <a:cxnSpLocks/>
          </p:cNvCxnSpPr>
          <p:nvPr/>
        </p:nvCxnSpPr>
        <p:spPr>
          <a:xfrm flipH="1" flipV="1">
            <a:off x="7704846" y="2961851"/>
            <a:ext cx="223597" cy="123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5CCB2165-9AEC-1F0C-4E58-6F67D1CE2FA7}"/>
              </a:ext>
            </a:extLst>
          </p:cNvPr>
          <p:cNvSpPr txBox="1"/>
          <p:nvPr/>
        </p:nvSpPr>
        <p:spPr>
          <a:xfrm>
            <a:off x="4580209" y="3196205"/>
            <a:ext cx="80864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收藏管理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0A8E685-85E0-9608-866B-B89F1BE1AFEB}"/>
              </a:ext>
            </a:extLst>
          </p:cNvPr>
          <p:cNvCxnSpPr>
            <a:cxnSpLocks/>
          </p:cNvCxnSpPr>
          <p:nvPr/>
        </p:nvCxnSpPr>
        <p:spPr>
          <a:xfrm flipV="1">
            <a:off x="5421300" y="3035789"/>
            <a:ext cx="674649" cy="2614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C93C3D5-39D4-9331-6839-5612D9E48B7B}"/>
              </a:ext>
            </a:extLst>
          </p:cNvPr>
          <p:cNvSpPr txBox="1"/>
          <p:nvPr/>
        </p:nvSpPr>
        <p:spPr>
          <a:xfrm>
            <a:off x="3093580" y="2234438"/>
            <a:ext cx="94816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站点（首页）展示折叠内容</a:t>
            </a: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3EDA7AA9-CC50-5A40-CC17-1C6206E95F2B}"/>
              </a:ext>
            </a:extLst>
          </p:cNvPr>
          <p:cNvCxnSpPr>
            <a:cxnSpLocks/>
          </p:cNvCxnSpPr>
          <p:nvPr/>
        </p:nvCxnSpPr>
        <p:spPr>
          <a:xfrm flipV="1">
            <a:off x="5192259" y="2508223"/>
            <a:ext cx="205714" cy="2534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AA2A3E-0018-732F-AED8-84B3CF12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30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FF5A-C12F-A4CF-0E95-5520CB18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569EC6D-C750-8F90-E1AC-9945B1A6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398" y="816927"/>
            <a:ext cx="2908790" cy="5167028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759FF20-CBDE-A802-EFD5-1308B128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602" y="748243"/>
            <a:ext cx="2884762" cy="51243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2500F7C-4C49-72A4-0DCC-0A24B6FE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232" y="3784633"/>
            <a:ext cx="2964498" cy="1569888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BE3F0601-7BE7-4076-AE76-FD9EBA6F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7D4D9-0982-0ED6-EAEA-1BCA0F236249}"/>
              </a:ext>
            </a:extLst>
          </p:cNvPr>
          <p:cNvSpPr txBox="1"/>
          <p:nvPr/>
        </p:nvSpPr>
        <p:spPr>
          <a:xfrm>
            <a:off x="6096000" y="297380"/>
            <a:ext cx="264403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0DFEB11-565D-0438-F937-65D4B2A64F6B}"/>
              </a:ext>
            </a:extLst>
          </p:cNvPr>
          <p:cNvSpPr txBox="1"/>
          <p:nvPr/>
        </p:nvSpPr>
        <p:spPr>
          <a:xfrm>
            <a:off x="4978478" y="4279373"/>
            <a:ext cx="1437945" cy="28225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DNS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默认关闭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EAE22A-8DAC-4E2C-3F82-E98617919E45}"/>
              </a:ext>
            </a:extLst>
          </p:cNvPr>
          <p:cNvSpPr txBox="1"/>
          <p:nvPr/>
        </p:nvSpPr>
        <p:spPr>
          <a:xfrm>
            <a:off x="1738065" y="2786489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播放记录开关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05078693-D09D-D57C-C30D-EB4FC0F70212}"/>
              </a:ext>
            </a:extLst>
          </p:cNvPr>
          <p:cNvSpPr txBox="1"/>
          <p:nvPr/>
        </p:nvSpPr>
        <p:spPr>
          <a:xfrm>
            <a:off x="4978087" y="3942232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更新壁纸订阅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84421B-233D-AF62-81F4-6CD63B1F4125}"/>
              </a:ext>
            </a:extLst>
          </p:cNvPr>
          <p:cNvSpPr txBox="1"/>
          <p:nvPr/>
        </p:nvSpPr>
        <p:spPr>
          <a:xfrm>
            <a:off x="1753844" y="3126477"/>
            <a:ext cx="189434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设置不同的播放器（解码器）默认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350706-7DC4-9F83-4AB4-4AFA7E2D0922}"/>
              </a:ext>
            </a:extLst>
          </p:cNvPr>
          <p:cNvSpPr txBox="1"/>
          <p:nvPr/>
        </p:nvSpPr>
        <p:spPr>
          <a:xfrm>
            <a:off x="4255637" y="2798832"/>
            <a:ext cx="241813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SurfaceView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TextureVie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D6742BE-7ADF-6D8D-EE6D-3F561C6FC336}"/>
              </a:ext>
            </a:extLst>
          </p:cNvPr>
          <p:cNvSpPr txBox="1"/>
          <p:nvPr/>
        </p:nvSpPr>
        <p:spPr>
          <a:xfrm>
            <a:off x="4244852" y="2048191"/>
            <a:ext cx="2418139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点播屏幕左下角显示小进度条（模拟器未显示，可能没有启用。）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FAAA65F-5596-C917-DE13-CC9BF077C56E}"/>
              </a:ext>
            </a:extLst>
          </p:cNvPr>
          <p:cNvSpPr txBox="1"/>
          <p:nvPr/>
        </p:nvSpPr>
        <p:spPr>
          <a:xfrm>
            <a:off x="4309527" y="3115302"/>
            <a:ext cx="125340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画面缩放设置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8551AA2-748D-DA41-F57F-427975860ACE}"/>
              </a:ext>
            </a:extLst>
          </p:cNvPr>
          <p:cNvSpPr txBox="1"/>
          <p:nvPr/>
        </p:nvSpPr>
        <p:spPr>
          <a:xfrm>
            <a:off x="4386189" y="3475193"/>
            <a:ext cx="2205448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设置最下部分（向下滑动屏幕）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04095F48-C948-EB77-9992-C20C6393E72D}"/>
              </a:ext>
            </a:extLst>
          </p:cNvPr>
          <p:cNvCxnSpPr>
            <a:cxnSpLocks/>
          </p:cNvCxnSpPr>
          <p:nvPr/>
        </p:nvCxnSpPr>
        <p:spPr>
          <a:xfrm flipH="1">
            <a:off x="3946886" y="1109315"/>
            <a:ext cx="325326" cy="5616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4A95EB63-72B0-6759-174E-E66B5B0917C9}"/>
              </a:ext>
            </a:extLst>
          </p:cNvPr>
          <p:cNvSpPr txBox="1"/>
          <p:nvPr/>
        </p:nvSpPr>
        <p:spPr>
          <a:xfrm>
            <a:off x="4247077" y="1255709"/>
            <a:ext cx="2418139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影视仓悬浮在其它软件上需权限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2488DF-0DDF-F729-8316-3BCD5813C6DB}"/>
              </a:ext>
            </a:extLst>
          </p:cNvPr>
          <p:cNvCxnSpPr>
            <a:cxnSpLocks/>
          </p:cNvCxnSpPr>
          <p:nvPr/>
        </p:nvCxnSpPr>
        <p:spPr>
          <a:xfrm flipH="1">
            <a:off x="3992121" y="1505629"/>
            <a:ext cx="278304" cy="4032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CC560FDD-CD6E-8777-3146-59F096BEC40B}"/>
              </a:ext>
            </a:extLst>
          </p:cNvPr>
          <p:cNvSpPr txBox="1"/>
          <p:nvPr/>
        </p:nvSpPr>
        <p:spPr>
          <a:xfrm>
            <a:off x="4247077" y="1634683"/>
            <a:ext cx="198900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搜索展示模式缩略图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文字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9891FE9-EB69-01AC-6F5D-F9140BAF9B76}"/>
              </a:ext>
            </a:extLst>
          </p:cNvPr>
          <p:cNvCxnSpPr>
            <a:cxnSpLocks/>
          </p:cNvCxnSpPr>
          <p:nvPr/>
        </p:nvCxnSpPr>
        <p:spPr>
          <a:xfrm flipV="1">
            <a:off x="2664827" y="5336383"/>
            <a:ext cx="822075" cy="170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0E521D67-6FCB-B580-003D-E6F57EEDBD8C}"/>
              </a:ext>
            </a:extLst>
          </p:cNvPr>
          <p:cNvSpPr txBox="1"/>
          <p:nvPr/>
        </p:nvSpPr>
        <p:spPr>
          <a:xfrm>
            <a:off x="1839818" y="5368349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缓存时长设置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9F00FE01-73C3-C743-64C9-917C9744586C}"/>
              </a:ext>
            </a:extLst>
          </p:cNvPr>
          <p:cNvCxnSpPr>
            <a:cxnSpLocks/>
          </p:cNvCxnSpPr>
          <p:nvPr/>
        </p:nvCxnSpPr>
        <p:spPr>
          <a:xfrm flipV="1">
            <a:off x="6825848" y="4931340"/>
            <a:ext cx="240138" cy="528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41D8058-DB30-E7FC-8641-47046F3F0954}"/>
              </a:ext>
            </a:extLst>
          </p:cNvPr>
          <p:cNvSpPr txBox="1"/>
          <p:nvPr/>
        </p:nvSpPr>
        <p:spPr>
          <a:xfrm>
            <a:off x="1716883" y="2057182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弹幕功能总开关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527F84-E9BC-4A27-419B-AB26912951BE}"/>
              </a:ext>
            </a:extLst>
          </p:cNvPr>
          <p:cNvSpPr txBox="1"/>
          <p:nvPr/>
        </p:nvSpPr>
        <p:spPr>
          <a:xfrm>
            <a:off x="1716883" y="990549"/>
            <a:ext cx="127530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添加接口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1DA7AB-65AF-360F-9422-98536AB2B1F0}"/>
              </a:ext>
            </a:extLst>
          </p:cNvPr>
          <p:cNvSpPr txBox="1"/>
          <p:nvPr/>
        </p:nvSpPr>
        <p:spPr>
          <a:xfrm>
            <a:off x="1733231" y="1327875"/>
            <a:ext cx="118563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选择直播线路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3536648-BEB8-EDAD-51D0-1B880E58AFAF}"/>
              </a:ext>
            </a:extLst>
          </p:cNvPr>
          <p:cNvSpPr txBox="1"/>
          <p:nvPr/>
        </p:nvSpPr>
        <p:spPr>
          <a:xfrm>
            <a:off x="4240237" y="906192"/>
            <a:ext cx="127530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管理接口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31B9F4-6436-CA23-CCCA-867CF3D3B19F}"/>
              </a:ext>
            </a:extLst>
          </p:cNvPr>
          <p:cNvSpPr txBox="1"/>
          <p:nvPr/>
        </p:nvSpPr>
        <p:spPr>
          <a:xfrm>
            <a:off x="4785192" y="5440927"/>
            <a:ext cx="228173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清空已下载的在线接口文件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A1F23D6-DD60-73D5-6E08-D47D51115911}"/>
              </a:ext>
            </a:extLst>
          </p:cNvPr>
          <p:cNvSpPr txBox="1"/>
          <p:nvPr/>
        </p:nvSpPr>
        <p:spPr>
          <a:xfrm>
            <a:off x="4894595" y="5006329"/>
            <a:ext cx="176447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清空数据恢复默认设置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091A941-9A52-3BCC-9B7E-A9DD3928B32C}"/>
              </a:ext>
            </a:extLst>
          </p:cNvPr>
          <p:cNvSpPr txBox="1"/>
          <p:nvPr/>
        </p:nvSpPr>
        <p:spPr>
          <a:xfrm>
            <a:off x="5077917" y="5755356"/>
            <a:ext cx="237579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软件数据备份与恢复，手动操作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A19D591-A359-D14C-D4C3-C3524789C7D1}"/>
              </a:ext>
            </a:extLst>
          </p:cNvPr>
          <p:cNvCxnSpPr>
            <a:cxnSpLocks/>
          </p:cNvCxnSpPr>
          <p:nvPr/>
        </p:nvCxnSpPr>
        <p:spPr>
          <a:xfrm flipH="1">
            <a:off x="3957806" y="3119378"/>
            <a:ext cx="314406" cy="9770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4AFD947-495D-8655-A66B-2278FBADEB74}"/>
              </a:ext>
            </a:extLst>
          </p:cNvPr>
          <p:cNvSpPr txBox="1"/>
          <p:nvPr/>
        </p:nvSpPr>
        <p:spPr>
          <a:xfrm>
            <a:off x="1932211" y="4654341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自动横屏开关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45F1B1C-06C4-1AB4-E469-B5EDE12B83C4}"/>
              </a:ext>
            </a:extLst>
          </p:cNvPr>
          <p:cNvSpPr txBox="1"/>
          <p:nvPr/>
        </p:nvSpPr>
        <p:spPr>
          <a:xfrm>
            <a:off x="1668208" y="4948185"/>
            <a:ext cx="201119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全屏状态设置横屏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竖屏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3134F6F-6808-3E60-01CF-B05F554F456D}"/>
              </a:ext>
            </a:extLst>
          </p:cNvPr>
          <p:cNvSpPr txBox="1"/>
          <p:nvPr/>
        </p:nvSpPr>
        <p:spPr>
          <a:xfrm>
            <a:off x="1648781" y="5708712"/>
            <a:ext cx="183812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缓存大小显示与清理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F99FC14A-4CD7-05BD-8A68-77FCEF27E186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486902" y="5618048"/>
            <a:ext cx="192496" cy="2291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A8AF72D-0CA5-6921-DBCD-2E48AD04F0F1}"/>
              </a:ext>
            </a:extLst>
          </p:cNvPr>
          <p:cNvCxnSpPr>
            <a:cxnSpLocks/>
          </p:cNvCxnSpPr>
          <p:nvPr/>
        </p:nvCxnSpPr>
        <p:spPr>
          <a:xfrm flipH="1">
            <a:off x="3934671" y="2627253"/>
            <a:ext cx="305566" cy="984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975BEA5-0CE8-E707-19E3-0EA16D379B67}"/>
              </a:ext>
            </a:extLst>
          </p:cNvPr>
          <p:cNvCxnSpPr>
            <a:cxnSpLocks/>
            <a:stCxn id="49" idx="1"/>
          </p:cNvCxnSpPr>
          <p:nvPr/>
        </p:nvCxnSpPr>
        <p:spPr>
          <a:xfrm flipH="1">
            <a:off x="3909947" y="1773183"/>
            <a:ext cx="337130" cy="865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E4426A3-8DB7-71BF-A1ED-7AD7C0FD196B}"/>
              </a:ext>
            </a:extLst>
          </p:cNvPr>
          <p:cNvSpPr txBox="1"/>
          <p:nvPr/>
        </p:nvSpPr>
        <p:spPr>
          <a:xfrm>
            <a:off x="1785917" y="4221997"/>
            <a:ext cx="143794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窗口预览功能开关</a:t>
            </a: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962E08A-F1B9-AF0E-2E1B-39A08168A5A7}"/>
              </a:ext>
            </a:extLst>
          </p:cNvPr>
          <p:cNvCxnSpPr>
            <a:cxnSpLocks/>
          </p:cNvCxnSpPr>
          <p:nvPr/>
        </p:nvCxnSpPr>
        <p:spPr>
          <a:xfrm flipH="1">
            <a:off x="3940974" y="3392301"/>
            <a:ext cx="375887" cy="11529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30B7FF6F-A79B-DC16-354C-3C29C7F7CA7D}"/>
              </a:ext>
            </a:extLst>
          </p:cNvPr>
          <p:cNvCxnSpPr>
            <a:cxnSpLocks/>
          </p:cNvCxnSpPr>
          <p:nvPr/>
        </p:nvCxnSpPr>
        <p:spPr>
          <a:xfrm flipH="1" flipV="1">
            <a:off x="7192370" y="4654341"/>
            <a:ext cx="261343" cy="1092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C6CC47CE-B424-BC80-DB39-4E52810B7721}"/>
              </a:ext>
            </a:extLst>
          </p:cNvPr>
          <p:cNvSpPr txBox="1"/>
          <p:nvPr/>
        </p:nvSpPr>
        <p:spPr>
          <a:xfrm>
            <a:off x="8589147" y="392628"/>
            <a:ext cx="127530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互动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24402934-3009-5FEC-C8C1-D743ACDBE4F4}"/>
              </a:ext>
            </a:extLst>
          </p:cNvPr>
          <p:cNvSpPr txBox="1"/>
          <p:nvPr/>
        </p:nvSpPr>
        <p:spPr>
          <a:xfrm>
            <a:off x="8116954" y="4484856"/>
            <a:ext cx="910200" cy="282184"/>
          </a:xfrm>
          <a:prstGeom prst="rect">
            <a:avLst/>
          </a:prstGeom>
          <a:solidFill>
            <a:srgbClr val="92D050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广告区域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8905889-DA3B-A9E7-0CC6-972EAEEA622D}"/>
              </a:ext>
            </a:extLst>
          </p:cNvPr>
          <p:cNvSpPr/>
          <p:nvPr/>
        </p:nvSpPr>
        <p:spPr>
          <a:xfrm>
            <a:off x="7732038" y="4405183"/>
            <a:ext cx="2734562" cy="1054955"/>
          </a:xfrm>
          <a:prstGeom prst="rect">
            <a:avLst/>
          </a:prstGeom>
          <a:noFill/>
          <a:ln w="571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CB095D3-9944-FB2F-004A-4D969ADCA2A4}"/>
              </a:ext>
            </a:extLst>
          </p:cNvPr>
          <p:cNvSpPr txBox="1"/>
          <p:nvPr/>
        </p:nvSpPr>
        <p:spPr>
          <a:xfrm>
            <a:off x="7823165" y="3849119"/>
            <a:ext cx="119731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发送软件到电视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A5F4EB7B-7E46-A876-119C-9ECB2D85C175}"/>
              </a:ext>
            </a:extLst>
          </p:cNvPr>
          <p:cNvSpPr txBox="1"/>
          <p:nvPr/>
        </p:nvSpPr>
        <p:spPr>
          <a:xfrm>
            <a:off x="9202927" y="3849118"/>
            <a:ext cx="145223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发送本地接口文件到电视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39B77468-18B4-331B-EF02-EAC8E55AA7AF}"/>
              </a:ext>
            </a:extLst>
          </p:cNvPr>
          <p:cNvSpPr txBox="1"/>
          <p:nvPr/>
        </p:nvSpPr>
        <p:spPr>
          <a:xfrm>
            <a:off x="7528136" y="3165468"/>
            <a:ext cx="161016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填入局域网地址或扫码连接电视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C20F9C-033B-8634-8472-C3FD227B7028}"/>
              </a:ext>
            </a:extLst>
          </p:cNvPr>
          <p:cNvSpPr txBox="1"/>
          <p:nvPr/>
        </p:nvSpPr>
        <p:spPr>
          <a:xfrm>
            <a:off x="9269286" y="3174485"/>
            <a:ext cx="119731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发送阿里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ED112AEB-AD6D-FFC0-6AB4-8AA68179A4A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9663717" y="2067463"/>
            <a:ext cx="1047702" cy="4003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0B1F0B6-E5F4-7553-E192-8A99EBBE7DB6}"/>
              </a:ext>
            </a:extLst>
          </p:cNvPr>
          <p:cNvSpPr txBox="1"/>
          <p:nvPr/>
        </p:nvSpPr>
        <p:spPr>
          <a:xfrm>
            <a:off x="8274783" y="1670997"/>
            <a:ext cx="198900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版输入内容，输入“关闭”可以关闭影视仓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6ED2D8-A57D-8D25-40D7-196499DFE8D9}"/>
              </a:ext>
            </a:extLst>
          </p:cNvPr>
          <p:cNvSpPr txBox="1"/>
          <p:nvPr/>
        </p:nvSpPr>
        <p:spPr>
          <a:xfrm>
            <a:off x="8062262" y="1148982"/>
            <a:ext cx="241813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版输入标题（暂时没有作用）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8CAF3C-8B3B-3C76-04E8-57408FD626B1}"/>
              </a:ext>
            </a:extLst>
          </p:cNvPr>
          <p:cNvSpPr txBox="1"/>
          <p:nvPr/>
        </p:nvSpPr>
        <p:spPr>
          <a:xfrm>
            <a:off x="10711419" y="1744297"/>
            <a:ext cx="850910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版发送信息命令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E1E503-3D8B-676F-0806-F551A8B01E5A}"/>
              </a:ext>
            </a:extLst>
          </p:cNvPr>
          <p:cNvSpPr txBox="1"/>
          <p:nvPr/>
        </p:nvSpPr>
        <p:spPr>
          <a:xfrm>
            <a:off x="10687756" y="2481988"/>
            <a:ext cx="874573" cy="267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2.0.23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增加了接本地接口推送无视权限功能（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TV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5.0.26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），仅支持单线路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zip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包，不是普通本地包，有效期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小时，看广告使用。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3D48EB64-4D9F-D7F2-1922-71FECFC2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99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FF5A-C12F-A4CF-0E95-5520CB184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76291C-D868-3369-D3AC-1B269922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69" y="807352"/>
            <a:ext cx="2925061" cy="5195930"/>
          </a:xfrm>
          <a:prstGeom prst="rect">
            <a:avLst/>
          </a:prstGeom>
        </p:spPr>
      </p:pic>
      <p:sp>
        <p:nvSpPr>
          <p:cNvPr id="7" name="标题 6">
            <a:extLst>
              <a:ext uri="{FF2B5EF4-FFF2-40B4-BE49-F238E27FC236}">
                <a16:creationId xmlns:a16="http://schemas.microsoft.com/office/drawing/2014/main" id="{BE3F0601-7BE7-4076-AE76-FD9EBA6F2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037D4D9-0982-0ED6-EAEA-1BCA0F236249}"/>
              </a:ext>
            </a:extLst>
          </p:cNvPr>
          <p:cNvSpPr txBox="1"/>
          <p:nvPr/>
        </p:nvSpPr>
        <p:spPr>
          <a:xfrm>
            <a:off x="6096000" y="297380"/>
            <a:ext cx="264403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B2488DF-0DDF-F729-8316-3BCD5813C6DB}"/>
              </a:ext>
            </a:extLst>
          </p:cNvPr>
          <p:cNvCxnSpPr>
            <a:cxnSpLocks/>
          </p:cNvCxnSpPr>
          <p:nvPr/>
        </p:nvCxnSpPr>
        <p:spPr>
          <a:xfrm flipH="1">
            <a:off x="3921076" y="2238260"/>
            <a:ext cx="928428" cy="646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A1F23D6-DD60-73D5-6E08-D47D51115911}"/>
              </a:ext>
            </a:extLst>
          </p:cNvPr>
          <p:cNvSpPr txBox="1"/>
          <p:nvPr/>
        </p:nvSpPr>
        <p:spPr>
          <a:xfrm>
            <a:off x="4900739" y="5185120"/>
            <a:ext cx="241813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手机的播放历史同步到电视上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A19D591-A359-D14C-D4C3-C3524789C7D1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599099" y="4673947"/>
            <a:ext cx="2313182" cy="25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9A8AF72D-0CA5-6921-DBCD-2E48AD04F0F1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3835193" y="3259623"/>
            <a:ext cx="1065333" cy="360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975BEA5-0CE8-E707-19E3-0EA16D379B67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875542" y="2150713"/>
            <a:ext cx="1024983" cy="251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D962E08A-F1B9-AF0E-2E1B-39A08168A5A7}"/>
              </a:ext>
            </a:extLst>
          </p:cNvPr>
          <p:cNvCxnSpPr>
            <a:cxnSpLocks/>
            <a:stCxn id="40" idx="1"/>
          </p:cNvCxnSpPr>
          <p:nvPr/>
        </p:nvCxnSpPr>
        <p:spPr>
          <a:xfrm flipH="1" flipV="1">
            <a:off x="3974799" y="4954288"/>
            <a:ext cx="925940" cy="3693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C6CC47CE-B424-BC80-DB39-4E52810B7721}"/>
              </a:ext>
            </a:extLst>
          </p:cNvPr>
          <p:cNvSpPr txBox="1"/>
          <p:nvPr/>
        </p:nvSpPr>
        <p:spPr>
          <a:xfrm>
            <a:off x="1136569" y="680778"/>
            <a:ext cx="687278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游戏厅，短视频版暂未添加推送功能点击游戏厅弹出此界面，模拟器需要下载文件放到手机内。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5EA4D46-5AFF-0CCB-D113-F926E9E09515}"/>
              </a:ext>
            </a:extLst>
          </p:cNvPr>
          <p:cNvSpPr txBox="1"/>
          <p:nvPr/>
        </p:nvSpPr>
        <p:spPr>
          <a:xfrm>
            <a:off x="4912281" y="4468944"/>
            <a:ext cx="119731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发送软件到电视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FCE4C1-9874-88A9-2A12-F1A3AE8230E2}"/>
              </a:ext>
            </a:extLst>
          </p:cNvPr>
          <p:cNvSpPr txBox="1"/>
          <p:nvPr/>
        </p:nvSpPr>
        <p:spPr>
          <a:xfrm>
            <a:off x="4912281" y="5509235"/>
            <a:ext cx="145223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发送本地接口文件到电视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A4D367-2D10-7EEB-C1FE-EF0EF9CFFB05}"/>
              </a:ext>
            </a:extLst>
          </p:cNvPr>
          <p:cNvSpPr txBox="1"/>
          <p:nvPr/>
        </p:nvSpPr>
        <p:spPr>
          <a:xfrm>
            <a:off x="4900526" y="3773337"/>
            <a:ext cx="368862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填入局域网地址或扫码连接电视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67B1DD-CAEA-7F24-BE0A-3B4F1245AF69}"/>
              </a:ext>
            </a:extLst>
          </p:cNvPr>
          <p:cNvSpPr txBox="1"/>
          <p:nvPr/>
        </p:nvSpPr>
        <p:spPr>
          <a:xfrm>
            <a:off x="4900526" y="4127724"/>
            <a:ext cx="241813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发送阿里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token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到电视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机顶盒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75EE16E-BF5F-1789-B7A3-E94C239B1E2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3899510" y="5556593"/>
            <a:ext cx="1012771" cy="183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079B86-329F-7D45-8315-623D41461AFD}"/>
              </a:ext>
            </a:extLst>
          </p:cNvPr>
          <p:cNvCxnSpPr>
            <a:cxnSpLocks/>
          </p:cNvCxnSpPr>
          <p:nvPr/>
        </p:nvCxnSpPr>
        <p:spPr>
          <a:xfrm flipH="1">
            <a:off x="2382837" y="3924886"/>
            <a:ext cx="2529444" cy="2668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57F2828D-C3D5-A3F4-8022-438C33C9E794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848788" y="4266224"/>
            <a:ext cx="1051738" cy="1307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364EA41-9049-E7E6-061F-55D88E796573}"/>
              </a:ext>
            </a:extLst>
          </p:cNvPr>
          <p:cNvSpPr txBox="1"/>
          <p:nvPr/>
        </p:nvSpPr>
        <p:spPr>
          <a:xfrm>
            <a:off x="4900526" y="3121123"/>
            <a:ext cx="3424324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版输入内容，输入“关闭”可以关闭影视仓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16F689B-509E-D89D-646E-563FD650322A}"/>
              </a:ext>
            </a:extLst>
          </p:cNvPr>
          <p:cNvSpPr txBox="1"/>
          <p:nvPr/>
        </p:nvSpPr>
        <p:spPr>
          <a:xfrm>
            <a:off x="4886931" y="2787329"/>
            <a:ext cx="241813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版输入标题（暂时没有作用）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D100A997-4797-8F61-3B23-28409951297F}"/>
              </a:ext>
            </a:extLst>
          </p:cNvPr>
          <p:cNvCxnSpPr>
            <a:cxnSpLocks/>
            <a:stCxn id="45" idx="1"/>
          </p:cNvCxnSpPr>
          <p:nvPr/>
        </p:nvCxnSpPr>
        <p:spPr>
          <a:xfrm flipH="1">
            <a:off x="3517603" y="2925829"/>
            <a:ext cx="1369328" cy="415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E3ECADEA-CBE6-3BBD-D2A5-DF5D1EA61A98}"/>
              </a:ext>
            </a:extLst>
          </p:cNvPr>
          <p:cNvSpPr txBox="1"/>
          <p:nvPr/>
        </p:nvSpPr>
        <p:spPr>
          <a:xfrm>
            <a:off x="4900526" y="3439543"/>
            <a:ext cx="198900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TV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版发送信息命令</a:t>
            </a: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EF670AE2-1224-E840-2FD3-DE0275949406}"/>
              </a:ext>
            </a:extLst>
          </p:cNvPr>
          <p:cNvCxnSpPr>
            <a:cxnSpLocks/>
          </p:cNvCxnSpPr>
          <p:nvPr/>
        </p:nvCxnSpPr>
        <p:spPr>
          <a:xfrm flipH="1">
            <a:off x="3921076" y="3544729"/>
            <a:ext cx="965855" cy="3518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984164F9-D64D-E872-6D29-70925629A87D}"/>
              </a:ext>
            </a:extLst>
          </p:cNvPr>
          <p:cNvSpPr txBox="1"/>
          <p:nvPr/>
        </p:nvSpPr>
        <p:spPr>
          <a:xfrm>
            <a:off x="1265399" y="1504382"/>
            <a:ext cx="122048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点击进入本地文件选择全能模拟器文件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4C133BF-51A0-413A-D11E-616953A247F8}"/>
              </a:ext>
            </a:extLst>
          </p:cNvPr>
          <p:cNvSpPr txBox="1"/>
          <p:nvPr/>
        </p:nvSpPr>
        <p:spPr>
          <a:xfrm>
            <a:off x="1265400" y="2399775"/>
            <a:ext cx="122048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点击打开网友上传的游戏，可下载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0D85B8D-4F2D-0488-9CBC-6AF68E6DF00B}"/>
              </a:ext>
            </a:extLst>
          </p:cNvPr>
          <p:cNvSpPr txBox="1"/>
          <p:nvPr/>
        </p:nvSpPr>
        <p:spPr>
          <a:xfrm>
            <a:off x="4900525" y="1919880"/>
            <a:ext cx="198900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H5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的在线模拟器，点击打开使用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50806FF-01FD-808E-EA0E-96B2C9D8D86B}"/>
              </a:ext>
            </a:extLst>
          </p:cNvPr>
          <p:cNvSpPr txBox="1"/>
          <p:nvPr/>
        </p:nvSpPr>
        <p:spPr>
          <a:xfrm>
            <a:off x="2614712" y="1467015"/>
            <a:ext cx="122048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点击进入本地文件选择街机模拟器文件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B1F0CC4-5FD4-DBB3-8D68-BEF7C6673E2B}"/>
              </a:ext>
            </a:extLst>
          </p:cNvPr>
          <p:cNvSpPr txBox="1"/>
          <p:nvPr/>
        </p:nvSpPr>
        <p:spPr>
          <a:xfrm>
            <a:off x="4886931" y="980849"/>
            <a:ext cx="2508813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2.0.23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增加了接本地接口推送无视权限功能（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TV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5.0.26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），仅支持单线路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zip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包，不是普通本地包，有效期</a:t>
            </a:r>
            <a:r>
              <a:rPr lang="en-US" altLang="zh-CN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小时，看广告使用。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BA50889-8C42-35B0-D72D-545981ECA4B2}"/>
              </a:ext>
            </a:extLst>
          </p:cNvPr>
          <p:cNvSpPr/>
          <p:nvPr/>
        </p:nvSpPr>
        <p:spPr>
          <a:xfrm>
            <a:off x="1136569" y="3117824"/>
            <a:ext cx="2888744" cy="2438770"/>
          </a:xfrm>
          <a:prstGeom prst="rect">
            <a:avLst/>
          </a:prstGeom>
          <a:noFill/>
          <a:ln w="5715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A4C81C2-265B-DD22-4E74-BA6611047C56}"/>
              </a:ext>
            </a:extLst>
          </p:cNvPr>
          <p:cNvSpPr txBox="1"/>
          <p:nvPr/>
        </p:nvSpPr>
        <p:spPr>
          <a:xfrm>
            <a:off x="4886931" y="2438340"/>
            <a:ext cx="1275307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推送功能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7B8E8B3-7732-8622-C947-601FB5263012}"/>
              </a:ext>
            </a:extLst>
          </p:cNvPr>
          <p:cNvCxnSpPr>
            <a:cxnSpLocks/>
          </p:cNvCxnSpPr>
          <p:nvPr/>
        </p:nvCxnSpPr>
        <p:spPr>
          <a:xfrm flipH="1">
            <a:off x="4022447" y="2600227"/>
            <a:ext cx="874573" cy="50665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97CEC5-5B16-5C06-B2E2-5A37AE249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4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49C2794-0CB0-C7F0-4FB4-C6D092EA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点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播功能竖屏解释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8B50755-8C5A-BDCB-3CA2-AD0BE447C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187" y="1228926"/>
            <a:ext cx="2643571" cy="469590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CDA08F-FBED-FCBE-A190-D8FF9330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156" y="1311103"/>
            <a:ext cx="2627183" cy="4666797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8" y="722462"/>
            <a:ext cx="5726307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点播功能（电影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电视剧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音频）小窗口模式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预览模式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ED80D1F-F56E-037B-3C7A-085DD2552C49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954605" y="3577519"/>
            <a:ext cx="842383" cy="5169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9484583-B65C-3D6A-07AC-1489FB317CC8}"/>
              </a:ext>
            </a:extLst>
          </p:cNvPr>
          <p:cNvSpPr txBox="1"/>
          <p:nvPr/>
        </p:nvSpPr>
        <p:spPr>
          <a:xfrm>
            <a:off x="835258" y="4998768"/>
            <a:ext cx="99673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线路显示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72E1F1C-001A-EC55-F264-E380B6ACA498}"/>
              </a:ext>
            </a:extLst>
          </p:cNvPr>
          <p:cNvSpPr txBox="1"/>
          <p:nvPr/>
        </p:nvSpPr>
        <p:spPr>
          <a:xfrm>
            <a:off x="9229450" y="3983693"/>
            <a:ext cx="120536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播放速度设置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F1E395E-11B4-AEE6-6CC7-2F5ED6345FD6}"/>
              </a:ext>
            </a:extLst>
          </p:cNvPr>
          <p:cNvSpPr/>
          <p:nvPr/>
        </p:nvSpPr>
        <p:spPr>
          <a:xfrm>
            <a:off x="2101515" y="4343991"/>
            <a:ext cx="2675550" cy="377627"/>
          </a:xfrm>
          <a:prstGeom prst="rect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A7D47D6-F799-6DF0-8052-71D1D0390DF5}"/>
              </a:ext>
            </a:extLst>
          </p:cNvPr>
          <p:cNvCxnSpPr>
            <a:cxnSpLocks/>
          </p:cNvCxnSpPr>
          <p:nvPr/>
        </p:nvCxnSpPr>
        <p:spPr>
          <a:xfrm flipV="1">
            <a:off x="1806529" y="5330026"/>
            <a:ext cx="745227" cy="62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0F0A2A9-3114-DA33-B9B2-A202059CA218}"/>
              </a:ext>
            </a:extLst>
          </p:cNvPr>
          <p:cNvSpPr txBox="1"/>
          <p:nvPr/>
        </p:nvSpPr>
        <p:spPr>
          <a:xfrm>
            <a:off x="535308" y="3346686"/>
            <a:ext cx="1419297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使用爬虫破解网站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VIP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资源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805C486-8819-D022-5F9D-BC3428D481AF}"/>
              </a:ext>
            </a:extLst>
          </p:cNvPr>
          <p:cNvCxnSpPr>
            <a:cxnSpLocks/>
          </p:cNvCxnSpPr>
          <p:nvPr/>
        </p:nvCxnSpPr>
        <p:spPr>
          <a:xfrm flipV="1">
            <a:off x="1833145" y="4568022"/>
            <a:ext cx="1205335" cy="538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07916-C7FD-B0E5-8963-D47070498A20}"/>
              </a:ext>
            </a:extLst>
          </p:cNvPr>
          <p:cNvSpPr txBox="1"/>
          <p:nvPr/>
        </p:nvSpPr>
        <p:spPr>
          <a:xfrm>
            <a:off x="360680" y="5360238"/>
            <a:ext cx="1476598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电视剧剧集选择列表，电影节目无此项。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4B9CAE-78CD-26BF-9BFB-D1C7548D9895}"/>
              </a:ext>
            </a:extLst>
          </p:cNvPr>
          <p:cNvSpPr/>
          <p:nvPr/>
        </p:nvSpPr>
        <p:spPr>
          <a:xfrm>
            <a:off x="2031593" y="4808209"/>
            <a:ext cx="2795385" cy="1215647"/>
          </a:xfrm>
          <a:prstGeom prst="rect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6C35495-7A24-DDC5-99DD-00CDE6F13A7E}"/>
              </a:ext>
            </a:extLst>
          </p:cNvPr>
          <p:cNvSpPr txBox="1"/>
          <p:nvPr/>
        </p:nvSpPr>
        <p:spPr>
          <a:xfrm>
            <a:off x="902086" y="4439202"/>
            <a:ext cx="102180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搜索功能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CEB663-7617-B9D1-424B-6E6667DEFBAD}"/>
              </a:ext>
            </a:extLst>
          </p:cNvPr>
          <p:cNvSpPr txBox="1"/>
          <p:nvPr/>
        </p:nvSpPr>
        <p:spPr>
          <a:xfrm>
            <a:off x="378201" y="2113049"/>
            <a:ext cx="160215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标准进度条</a:t>
            </a:r>
            <a:r>
              <a:rPr lang="en-US" altLang="zh-CN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暂停时显示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F8418F5-BE41-B3AD-6258-DB44019C5C25}"/>
              </a:ext>
            </a:extLst>
          </p:cNvPr>
          <p:cNvSpPr txBox="1"/>
          <p:nvPr/>
        </p:nvSpPr>
        <p:spPr>
          <a:xfrm>
            <a:off x="6389222" y="706053"/>
            <a:ext cx="314124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暂停时点击竖屏界面的设置，弹出设置菜单，部分功能设置中的“播放设置”没有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9382F9A-9E5F-AC0A-1F07-DE21997A73A1}"/>
              </a:ext>
            </a:extLst>
          </p:cNvPr>
          <p:cNvSpPr txBox="1"/>
          <p:nvPr/>
        </p:nvSpPr>
        <p:spPr>
          <a:xfrm>
            <a:off x="9229450" y="2498600"/>
            <a:ext cx="118182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画面图幅和显示比例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播放设置内的“缩放比例”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6CB6BFB-5C77-E3BF-909F-2C2B08821029}"/>
              </a:ext>
            </a:extLst>
          </p:cNvPr>
          <p:cNvSpPr txBox="1"/>
          <p:nvPr/>
        </p:nvSpPr>
        <p:spPr>
          <a:xfrm>
            <a:off x="9229450" y="3378822"/>
            <a:ext cx="120536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设置跳过片头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尾头时间</a:t>
            </a: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1E9659F0-A8C7-3D58-0AE0-7785DC6B3E84}"/>
              </a:ext>
            </a:extLst>
          </p:cNvPr>
          <p:cNvCxnSpPr>
            <a:cxnSpLocks/>
          </p:cNvCxnSpPr>
          <p:nvPr/>
        </p:nvCxnSpPr>
        <p:spPr>
          <a:xfrm flipH="1">
            <a:off x="7959842" y="3323927"/>
            <a:ext cx="1269608" cy="1530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C378903E-6D4A-FA50-F6CB-80CD7902145D}"/>
              </a:ext>
            </a:extLst>
          </p:cNvPr>
          <p:cNvSpPr txBox="1"/>
          <p:nvPr/>
        </p:nvSpPr>
        <p:spPr>
          <a:xfrm>
            <a:off x="9209213" y="1923051"/>
            <a:ext cx="1174857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选择解码器与解码方式</a:t>
            </a:r>
          </a:p>
        </p:txBody>
      </p: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3F0A6CAE-15ED-EB06-115F-11F217847E6D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7939144" y="2153884"/>
            <a:ext cx="1270069" cy="23816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F2038E7-91F9-8E29-E6D4-DD195A736633}"/>
              </a:ext>
            </a:extLst>
          </p:cNvPr>
          <p:cNvSpPr txBox="1"/>
          <p:nvPr/>
        </p:nvSpPr>
        <p:spPr>
          <a:xfrm>
            <a:off x="9229450" y="4375621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重复播放节目功能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AB4CFDC0-5536-0FF5-2F93-314A90461A42}"/>
              </a:ext>
            </a:extLst>
          </p:cNvPr>
          <p:cNvSpPr txBox="1"/>
          <p:nvPr/>
        </p:nvSpPr>
        <p:spPr>
          <a:xfrm>
            <a:off x="9209213" y="5032418"/>
            <a:ext cx="117485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刷新页面</a:t>
            </a:r>
          </a:p>
        </p:txBody>
      </p: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E55AEE89-37EF-9D09-9DB0-05E15F7EE1B2}"/>
              </a:ext>
            </a:extLst>
          </p:cNvPr>
          <p:cNvCxnSpPr>
            <a:cxnSpLocks/>
          </p:cNvCxnSpPr>
          <p:nvPr/>
        </p:nvCxnSpPr>
        <p:spPr>
          <a:xfrm flipH="1">
            <a:off x="8049994" y="4817266"/>
            <a:ext cx="1156943" cy="9642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625748CA-5A9B-DEE1-211A-C4A41CC62A9E}"/>
              </a:ext>
            </a:extLst>
          </p:cNvPr>
          <p:cNvCxnSpPr>
            <a:cxnSpLocks/>
          </p:cNvCxnSpPr>
          <p:nvPr/>
        </p:nvCxnSpPr>
        <p:spPr>
          <a:xfrm flipH="1">
            <a:off x="8773695" y="5309417"/>
            <a:ext cx="408498" cy="4108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8C3EB6DD-4A44-AB0A-30D0-222D27FE5AB0}"/>
              </a:ext>
            </a:extLst>
          </p:cNvPr>
          <p:cNvCxnSpPr>
            <a:cxnSpLocks/>
          </p:cNvCxnSpPr>
          <p:nvPr/>
        </p:nvCxnSpPr>
        <p:spPr>
          <a:xfrm flipH="1">
            <a:off x="7408296" y="3829673"/>
            <a:ext cx="1868550" cy="19979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650090F8-02E8-BBC6-0A7E-9DA5BEE292DB}"/>
              </a:ext>
            </a:extLst>
          </p:cNvPr>
          <p:cNvCxnSpPr>
            <a:cxnSpLocks/>
          </p:cNvCxnSpPr>
          <p:nvPr/>
        </p:nvCxnSpPr>
        <p:spPr>
          <a:xfrm>
            <a:off x="1958783" y="2382066"/>
            <a:ext cx="345335" cy="4524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820421A2-41FD-5555-037E-EB3883120B46}"/>
              </a:ext>
            </a:extLst>
          </p:cNvPr>
          <p:cNvCxnSpPr>
            <a:cxnSpLocks/>
          </p:cNvCxnSpPr>
          <p:nvPr/>
        </p:nvCxnSpPr>
        <p:spPr>
          <a:xfrm>
            <a:off x="1943160" y="1721574"/>
            <a:ext cx="419210" cy="5152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9DDDF0B-977B-64BD-42C8-0DA15E626EE7}"/>
              </a:ext>
            </a:extLst>
          </p:cNvPr>
          <p:cNvSpPr txBox="1"/>
          <p:nvPr/>
        </p:nvSpPr>
        <p:spPr>
          <a:xfrm>
            <a:off x="362887" y="1543492"/>
            <a:ext cx="160215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锁定屏幕不可操作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727ABD8-978A-6649-680D-6808D340E199}"/>
              </a:ext>
            </a:extLst>
          </p:cNvPr>
          <p:cNvSpPr txBox="1"/>
          <p:nvPr/>
        </p:nvSpPr>
        <p:spPr>
          <a:xfrm>
            <a:off x="4905875" y="3384038"/>
            <a:ext cx="129888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横竖屏切换，暂停时显示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D1CE381-4C90-BB49-782D-593974CDC869}"/>
              </a:ext>
            </a:extLst>
          </p:cNvPr>
          <p:cNvSpPr txBox="1"/>
          <p:nvPr/>
        </p:nvSpPr>
        <p:spPr>
          <a:xfrm>
            <a:off x="535308" y="3937151"/>
            <a:ext cx="139757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下载节目需要装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idm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90D398E7-2E58-7008-7753-0D6799FF6152}"/>
              </a:ext>
            </a:extLst>
          </p:cNvPr>
          <p:cNvCxnSpPr>
            <a:cxnSpLocks/>
          </p:cNvCxnSpPr>
          <p:nvPr/>
        </p:nvCxnSpPr>
        <p:spPr>
          <a:xfrm flipH="1" flipV="1">
            <a:off x="4684084" y="2824220"/>
            <a:ext cx="233534" cy="554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3E28CC2F-4825-FE59-BB39-77BD53BB7E0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7959842" y="4122193"/>
            <a:ext cx="1269608" cy="1338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63EF691F-488F-449D-93BB-24F43A41916F}"/>
              </a:ext>
            </a:extLst>
          </p:cNvPr>
          <p:cNvSpPr txBox="1"/>
          <p:nvPr/>
        </p:nvSpPr>
        <p:spPr>
          <a:xfrm>
            <a:off x="4905875" y="4116262"/>
            <a:ext cx="129888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设置功能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10AB0307-343A-F7B8-4850-723F0A9C5464}"/>
              </a:ext>
            </a:extLst>
          </p:cNvPr>
          <p:cNvSpPr txBox="1"/>
          <p:nvPr/>
        </p:nvSpPr>
        <p:spPr>
          <a:xfrm>
            <a:off x="4905875" y="4520791"/>
            <a:ext cx="129888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节目投屏到其他设备</a:t>
            </a:r>
          </a:p>
        </p:txBody>
      </p: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F4C2D544-E8CD-EDCB-9AD7-5F0A94EF4697}"/>
              </a:ext>
            </a:extLst>
          </p:cNvPr>
          <p:cNvCxnSpPr>
            <a:cxnSpLocks/>
          </p:cNvCxnSpPr>
          <p:nvPr/>
        </p:nvCxnSpPr>
        <p:spPr>
          <a:xfrm>
            <a:off x="1923895" y="4051056"/>
            <a:ext cx="438475" cy="100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EB651B4C-EFA9-35BB-DD07-C6B99311AD73}"/>
              </a:ext>
            </a:extLst>
          </p:cNvPr>
          <p:cNvCxnSpPr>
            <a:cxnSpLocks/>
            <a:stCxn id="86" idx="1"/>
          </p:cNvCxnSpPr>
          <p:nvPr/>
        </p:nvCxnSpPr>
        <p:spPr>
          <a:xfrm flipH="1" flipV="1">
            <a:off x="4559689" y="4084203"/>
            <a:ext cx="346186" cy="1705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47BD6661-1823-70F3-5ACD-3FBCED811668}"/>
              </a:ext>
            </a:extLst>
          </p:cNvPr>
          <p:cNvCxnSpPr>
            <a:cxnSpLocks/>
          </p:cNvCxnSpPr>
          <p:nvPr/>
        </p:nvCxnSpPr>
        <p:spPr>
          <a:xfrm flipH="1" flipV="1">
            <a:off x="4154366" y="4125116"/>
            <a:ext cx="729783" cy="499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6486C73-234A-BEF9-50D8-CED27EEF15F7}"/>
              </a:ext>
            </a:extLst>
          </p:cNvPr>
          <p:cNvSpPr txBox="1"/>
          <p:nvPr/>
        </p:nvSpPr>
        <p:spPr>
          <a:xfrm>
            <a:off x="4887027" y="5039638"/>
            <a:ext cx="129888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切换解码器</a:t>
            </a: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352A8FE8-C176-FBDC-1CA5-DFE9A21F3D4F}"/>
              </a:ext>
            </a:extLst>
          </p:cNvPr>
          <p:cNvCxnSpPr>
            <a:cxnSpLocks/>
            <a:stCxn id="113" idx="1"/>
          </p:cNvCxnSpPr>
          <p:nvPr/>
        </p:nvCxnSpPr>
        <p:spPr>
          <a:xfrm flipH="1" flipV="1">
            <a:off x="3699147" y="4182556"/>
            <a:ext cx="1187880" cy="9955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06AD1BF3-3470-FCBE-C4C8-964C11785A10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1923895" y="4214150"/>
            <a:ext cx="1204737" cy="363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>
            <a:extLst>
              <a:ext uri="{FF2B5EF4-FFF2-40B4-BE49-F238E27FC236}">
                <a16:creationId xmlns:a16="http://schemas.microsoft.com/office/drawing/2014/main" id="{213C14E1-D6FE-C18F-2C5A-D48F8DB259C2}"/>
              </a:ext>
            </a:extLst>
          </p:cNvPr>
          <p:cNvSpPr txBox="1"/>
          <p:nvPr/>
        </p:nvSpPr>
        <p:spPr>
          <a:xfrm>
            <a:off x="4902246" y="1774324"/>
            <a:ext cx="1374302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悬浮在其他软件上播放节目，需要开启权限，悬浮状态打开软件，再退出，退出悬浮状态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9C6FE179-01C0-E951-2DC2-86B207C0E512}"/>
              </a:ext>
            </a:extLst>
          </p:cNvPr>
          <p:cNvCxnSpPr>
            <a:cxnSpLocks/>
            <a:stCxn id="118" idx="1"/>
          </p:cNvCxnSpPr>
          <p:nvPr/>
        </p:nvCxnSpPr>
        <p:spPr>
          <a:xfrm flipH="1" flipV="1">
            <a:off x="4591481" y="2254890"/>
            <a:ext cx="310765" cy="119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3FD46B-43EA-1A84-F12A-6C3909B9D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89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BE61D672-B083-8444-CA46-902CF8223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4732D3-526E-AB4F-C57C-608A4EDB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6355C8-05D5-91FD-F488-E92B618734F8}"/>
              </a:ext>
            </a:extLst>
          </p:cNvPr>
          <p:cNvSpPr txBox="1"/>
          <p:nvPr/>
        </p:nvSpPr>
        <p:spPr>
          <a:xfrm>
            <a:off x="1229895" y="499505"/>
            <a:ext cx="934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1.0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仓库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影视仓修订说明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2" action="ppaction://hlinksldjump"/>
              </a:rPr>
              <a:t>---------------------------------------------------------3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2.0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仓库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影视仓使用说明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3" action="ppaction://hlinksldjump"/>
              </a:rPr>
              <a:t>---------------------------------------------------------5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3.0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仓库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影视仓功能解释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4" action="ppaction://hlinksldjump"/>
              </a:rPr>
              <a:t>---------------------------------------------------------9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</a:p>
          <a:p>
            <a:r>
              <a:rPr lang="en-US" altLang="zh-CN" sz="1600" dirty="0">
                <a:hlinkClick r:id="rId5" action="ppaction://hlinksldjump"/>
              </a:rPr>
              <a:t>4.0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多仓库 影视仓手机版游戏厅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（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蓝色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）使用教程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5" action="ppaction://hlinksldjump"/>
              </a:rPr>
              <a:t>-------------------------------------14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</a:p>
          <a:p>
            <a:r>
              <a:rPr lang="en-US" altLang="zh-CN" sz="1600" dirty="0">
                <a:hlinkClick r:id="rId6" action="ppaction://hlinksldjump"/>
              </a:rPr>
              <a:t>5.0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多仓库 影视仓手机版游戏厅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（</a:t>
            </a:r>
            <a:r>
              <a:rPr lang="zh-CN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蓝色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）功能解释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6" action="ppaction://hlinksldjump"/>
              </a:rPr>
              <a:t>-------------------------------------16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hlinkClick r:id="rId7" action="ppaction://hlinksldjump"/>
              </a:rPr>
              <a:t>6.1txt</a:t>
            </a:r>
            <a:r>
              <a:rPr lang="zh-CN" altLang="en-US" sz="1600" dirty="0">
                <a:hlinkClick r:id="rId7" action="ppaction://hlinksldjump"/>
              </a:rPr>
              <a:t>文件直播软件 派大星直播使用教程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7" action="ppaction://hlinksldjump"/>
              </a:rPr>
              <a:t>----------------------------------------------24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600" dirty="0">
                <a:hlinkClick r:id="rId8" action="ppaction://hlinksldjump"/>
              </a:rPr>
              <a:t>6.2txt</a:t>
            </a:r>
            <a:r>
              <a:rPr lang="zh-CN" altLang="en-US" sz="1600" dirty="0">
                <a:hlinkClick r:id="rId8" action="ppaction://hlinksldjump"/>
              </a:rPr>
              <a:t>文件直播软件 派大星直播功能解释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hlinkClick r:id="rId8" action="ppaction://hlinksldjump"/>
              </a:rPr>
              <a:t>----------------------------------------------26</a:t>
            </a:r>
            <a:endParaRPr lang="zh-CN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04419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ED2429C-EDF6-C7D3-5218-B79B7CC8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点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播功能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全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屏解释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E4D5CA-C9F6-57AE-119E-0F1831D1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78" y="1520632"/>
            <a:ext cx="7683837" cy="43181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9" y="722462"/>
            <a:ext cx="4379189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点播功能（电影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电视剧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音频）全屏模式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D2AB78-71BE-8997-877A-8F5C4AD845EC}"/>
              </a:ext>
            </a:extLst>
          </p:cNvPr>
          <p:cNvSpPr txBox="1"/>
          <p:nvPr/>
        </p:nvSpPr>
        <p:spPr>
          <a:xfrm>
            <a:off x="9838951" y="3501974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设置跳过片头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尾头时间</a:t>
            </a: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9FD7942-389B-278C-1BC4-6067236798E6}"/>
              </a:ext>
            </a:extLst>
          </p:cNvPr>
          <p:cNvCxnSpPr>
            <a:cxnSpLocks/>
          </p:cNvCxnSpPr>
          <p:nvPr/>
        </p:nvCxnSpPr>
        <p:spPr>
          <a:xfrm flipH="1">
            <a:off x="7058877" y="5179693"/>
            <a:ext cx="90886" cy="36554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E8BC20B-F5AB-FB6B-72DE-20B1936FB920}"/>
              </a:ext>
            </a:extLst>
          </p:cNvPr>
          <p:cNvCxnSpPr>
            <a:cxnSpLocks/>
          </p:cNvCxnSpPr>
          <p:nvPr/>
        </p:nvCxnSpPr>
        <p:spPr>
          <a:xfrm flipH="1">
            <a:off x="7483347" y="3947439"/>
            <a:ext cx="2396090" cy="16257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9F4FD6B9-3CC9-355D-ADFF-4A841A1D7AB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97851" y="5395339"/>
            <a:ext cx="514211" cy="1640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063535F-94AD-AB84-8237-A0EA55A37809}"/>
              </a:ext>
            </a:extLst>
          </p:cNvPr>
          <p:cNvCxnSpPr>
            <a:cxnSpLocks/>
          </p:cNvCxnSpPr>
          <p:nvPr/>
        </p:nvCxnSpPr>
        <p:spPr>
          <a:xfrm flipH="1">
            <a:off x="8591560" y="4353880"/>
            <a:ext cx="1216664" cy="11382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5759A28E-3BD7-52BA-5201-5724B4115CEB}"/>
              </a:ext>
            </a:extLst>
          </p:cNvPr>
          <p:cNvSpPr txBox="1"/>
          <p:nvPr/>
        </p:nvSpPr>
        <p:spPr>
          <a:xfrm>
            <a:off x="6811715" y="4850368"/>
            <a:ext cx="11818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关闭字幕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A95A24C-ACE7-CBE4-17F0-10DA16679FB9}"/>
              </a:ext>
            </a:extLst>
          </p:cNvPr>
          <p:cNvCxnSpPr>
            <a:cxnSpLocks/>
          </p:cNvCxnSpPr>
          <p:nvPr/>
        </p:nvCxnSpPr>
        <p:spPr>
          <a:xfrm flipH="1">
            <a:off x="8128219" y="4030597"/>
            <a:ext cx="1676167" cy="151463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A5907-89E5-7D3B-DB93-73DDE80C9FB1}"/>
              </a:ext>
            </a:extLst>
          </p:cNvPr>
          <p:cNvSpPr txBox="1"/>
          <p:nvPr/>
        </p:nvSpPr>
        <p:spPr>
          <a:xfrm>
            <a:off x="2449186" y="3529119"/>
            <a:ext cx="2153254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锁定屏幕不可操作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2971BB9-1C62-E9B0-4C3F-9DF019309B17}"/>
              </a:ext>
            </a:extLst>
          </p:cNvPr>
          <p:cNvCxnSpPr>
            <a:cxnSpLocks/>
          </p:cNvCxnSpPr>
          <p:nvPr/>
        </p:nvCxnSpPr>
        <p:spPr>
          <a:xfrm>
            <a:off x="1887817" y="3847267"/>
            <a:ext cx="1110407" cy="163866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212A2EF-32F3-B087-B4D5-91D5B4122AE7}"/>
              </a:ext>
            </a:extLst>
          </p:cNvPr>
          <p:cNvCxnSpPr>
            <a:cxnSpLocks/>
          </p:cNvCxnSpPr>
          <p:nvPr/>
        </p:nvCxnSpPr>
        <p:spPr>
          <a:xfrm flipH="1">
            <a:off x="9399775" y="5009115"/>
            <a:ext cx="344955" cy="19695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F6E97F7-CC78-F4DC-C4F5-C7A6F0E813C6}"/>
              </a:ext>
            </a:extLst>
          </p:cNvPr>
          <p:cNvCxnSpPr>
            <a:cxnSpLocks/>
          </p:cNvCxnSpPr>
          <p:nvPr/>
        </p:nvCxnSpPr>
        <p:spPr>
          <a:xfrm>
            <a:off x="1745289" y="5007321"/>
            <a:ext cx="378671" cy="6306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6339FDD-F6E2-E1A4-A956-E21908CA5AAC}"/>
              </a:ext>
            </a:extLst>
          </p:cNvPr>
          <p:cNvSpPr txBox="1"/>
          <p:nvPr/>
        </p:nvSpPr>
        <p:spPr>
          <a:xfrm>
            <a:off x="7021953" y="3847267"/>
            <a:ext cx="206308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节目投屏到其他设备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D47CDB2-E63B-A541-DB65-40DB4F99999C}"/>
              </a:ext>
            </a:extLst>
          </p:cNvPr>
          <p:cNvSpPr txBox="1"/>
          <p:nvPr/>
        </p:nvSpPr>
        <p:spPr>
          <a:xfrm>
            <a:off x="6706106" y="2999625"/>
            <a:ext cx="237175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悬浮在其他软件上播放节目，需要开启权限，悬浮状态打开软件，再退出，退出悬浮状态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6E0533-291C-6AB2-50EF-940CF2C4FAC9}"/>
              </a:ext>
            </a:extLst>
          </p:cNvPr>
          <p:cNvSpPr txBox="1"/>
          <p:nvPr/>
        </p:nvSpPr>
        <p:spPr>
          <a:xfrm>
            <a:off x="9797271" y="4664073"/>
            <a:ext cx="116063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横竖屏切换，暂停时显示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261AB9-1FD2-CE3E-7EFC-9400B52159EC}"/>
              </a:ext>
            </a:extLst>
          </p:cNvPr>
          <p:cNvSpPr txBox="1"/>
          <p:nvPr/>
        </p:nvSpPr>
        <p:spPr>
          <a:xfrm>
            <a:off x="9812062" y="5256839"/>
            <a:ext cx="116416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设置功能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4F967B-F5E8-A1AF-21F6-380E2FD5B975}"/>
              </a:ext>
            </a:extLst>
          </p:cNvPr>
          <p:cNvSpPr txBox="1"/>
          <p:nvPr/>
        </p:nvSpPr>
        <p:spPr>
          <a:xfrm>
            <a:off x="491495" y="4733319"/>
            <a:ext cx="129888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切换解码器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F47B5D-535A-A553-8512-1F7AA24F0ACE}"/>
              </a:ext>
            </a:extLst>
          </p:cNvPr>
          <p:cNvSpPr txBox="1"/>
          <p:nvPr/>
        </p:nvSpPr>
        <p:spPr>
          <a:xfrm>
            <a:off x="596938" y="3575285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重复播放节目功能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B52210E-6F1A-AA83-9659-B39A5FB814D4}"/>
              </a:ext>
            </a:extLst>
          </p:cNvPr>
          <p:cNvSpPr txBox="1"/>
          <p:nvPr/>
        </p:nvSpPr>
        <p:spPr>
          <a:xfrm>
            <a:off x="604421" y="4226495"/>
            <a:ext cx="117485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刷新页面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C06D7EDD-B3A5-0922-DE41-25BC0EEC5D5D}"/>
              </a:ext>
            </a:extLst>
          </p:cNvPr>
          <p:cNvCxnSpPr>
            <a:cxnSpLocks/>
          </p:cNvCxnSpPr>
          <p:nvPr/>
        </p:nvCxnSpPr>
        <p:spPr>
          <a:xfrm>
            <a:off x="1772471" y="4437506"/>
            <a:ext cx="822812" cy="107895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B79933D-79B1-8EE6-F41F-024FF14A6733}"/>
              </a:ext>
            </a:extLst>
          </p:cNvPr>
          <p:cNvCxnSpPr>
            <a:cxnSpLocks/>
          </p:cNvCxnSpPr>
          <p:nvPr/>
        </p:nvCxnSpPr>
        <p:spPr>
          <a:xfrm>
            <a:off x="1771956" y="3220749"/>
            <a:ext cx="1369962" cy="20193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172CD55-333C-6F17-D947-F2D4548D41BE}"/>
              </a:ext>
            </a:extLst>
          </p:cNvPr>
          <p:cNvSpPr txBox="1"/>
          <p:nvPr/>
        </p:nvSpPr>
        <p:spPr>
          <a:xfrm>
            <a:off x="4461684" y="2308240"/>
            <a:ext cx="2153254" cy="461665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单击屏幕空白处暂停，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左侧上一集右侧下一集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236870B-777D-58AC-52D5-5C1049847C7F}"/>
              </a:ext>
            </a:extLst>
          </p:cNvPr>
          <p:cNvCxnSpPr>
            <a:cxnSpLocks/>
          </p:cNvCxnSpPr>
          <p:nvPr/>
        </p:nvCxnSpPr>
        <p:spPr>
          <a:xfrm>
            <a:off x="5538311" y="2789276"/>
            <a:ext cx="195285" cy="199864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0A5E127-79EB-B675-D14D-B6403B39A664}"/>
              </a:ext>
            </a:extLst>
          </p:cNvPr>
          <p:cNvSpPr txBox="1"/>
          <p:nvPr/>
        </p:nvSpPr>
        <p:spPr>
          <a:xfrm>
            <a:off x="9823931" y="4114850"/>
            <a:ext cx="118948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选集（电影无此项）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1DB7A9-6ECF-43E5-7170-5C82A6D9244F}"/>
              </a:ext>
            </a:extLst>
          </p:cNvPr>
          <p:cNvSpPr txBox="1"/>
          <p:nvPr/>
        </p:nvSpPr>
        <p:spPr>
          <a:xfrm>
            <a:off x="434501" y="2801907"/>
            <a:ext cx="134426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标准进度条</a:t>
            </a:r>
            <a:r>
              <a:rPr lang="en-US" altLang="zh-CN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暂停时显示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251CB3F-F873-846E-BB0B-CE4F36B5467F}"/>
              </a:ext>
            </a:extLst>
          </p:cNvPr>
          <p:cNvSpPr txBox="1"/>
          <p:nvPr/>
        </p:nvSpPr>
        <p:spPr>
          <a:xfrm>
            <a:off x="2178266" y="1944311"/>
            <a:ext cx="1181825" cy="46166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左侧滑动改变亮度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E8C24A4-E1C7-F454-BC7A-6CB14A8639EA}"/>
              </a:ext>
            </a:extLst>
          </p:cNvPr>
          <p:cNvSpPr txBox="1"/>
          <p:nvPr/>
        </p:nvSpPr>
        <p:spPr>
          <a:xfrm>
            <a:off x="8188169" y="1933372"/>
            <a:ext cx="1181825" cy="46166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右侧滑动改变音量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A502B9C-EE4E-6736-8729-066F9BB30F16}"/>
              </a:ext>
            </a:extLst>
          </p:cNvPr>
          <p:cNvSpPr/>
          <p:nvPr/>
        </p:nvSpPr>
        <p:spPr>
          <a:xfrm>
            <a:off x="1884157" y="5347488"/>
            <a:ext cx="7712560" cy="491280"/>
          </a:xfrm>
          <a:prstGeom prst="rect">
            <a:avLst/>
          </a:prstGeom>
          <a:noFill/>
          <a:ln w="381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36D31C5-7C12-C417-D6C2-F751165F7035}"/>
              </a:ext>
            </a:extLst>
          </p:cNvPr>
          <p:cNvCxnSpPr>
            <a:cxnSpLocks/>
          </p:cNvCxnSpPr>
          <p:nvPr/>
        </p:nvCxnSpPr>
        <p:spPr>
          <a:xfrm>
            <a:off x="4248960" y="4994291"/>
            <a:ext cx="8874" cy="31885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070F497-44E2-51D8-7191-4BFBFA8346BA}"/>
              </a:ext>
            </a:extLst>
          </p:cNvPr>
          <p:cNvSpPr txBox="1"/>
          <p:nvPr/>
        </p:nvSpPr>
        <p:spPr>
          <a:xfrm>
            <a:off x="3360091" y="4467596"/>
            <a:ext cx="1359536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模拟器空白处右击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2D43B1-0807-6304-E36E-CA56E03A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74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705ED777-4121-42A7-ED78-0707C9EE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直播功能竖屏解释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4BE485-89C1-1069-E992-B4871E7E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445" y="712685"/>
            <a:ext cx="2848158" cy="50593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B2D71C-D43C-0F41-B0E9-DFA94BE3D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692" y="820783"/>
            <a:ext cx="2882387" cy="51201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50" y="722462"/>
            <a:ext cx="1588108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直播功能竖屏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805C486-8819-D022-5F9D-BC3428D481AF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574496" y="3844498"/>
            <a:ext cx="690962" cy="52755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6524C7AA-A1E5-F061-86C9-F980D40550CB}"/>
              </a:ext>
            </a:extLst>
          </p:cNvPr>
          <p:cNvSpPr txBox="1"/>
          <p:nvPr/>
        </p:nvSpPr>
        <p:spPr>
          <a:xfrm>
            <a:off x="4268477" y="3695812"/>
            <a:ext cx="531216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选择直播线路内的不同源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005124E-7ED9-891A-C485-7572B690BCFC}"/>
              </a:ext>
            </a:extLst>
          </p:cNvPr>
          <p:cNvSpPr txBox="1"/>
          <p:nvPr/>
        </p:nvSpPr>
        <p:spPr>
          <a:xfrm>
            <a:off x="277949" y="2604119"/>
            <a:ext cx="132609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频道选择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2971BB9-1C62-E9B0-4C3F-9DF019309B17}"/>
              </a:ext>
            </a:extLst>
          </p:cNvPr>
          <p:cNvCxnSpPr>
            <a:cxnSpLocks/>
          </p:cNvCxnSpPr>
          <p:nvPr/>
        </p:nvCxnSpPr>
        <p:spPr>
          <a:xfrm>
            <a:off x="1624254" y="2757311"/>
            <a:ext cx="1462640" cy="78780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BE51338-9313-85EE-AFBF-B9B83BFECC57}"/>
              </a:ext>
            </a:extLst>
          </p:cNvPr>
          <p:cNvSpPr txBox="1"/>
          <p:nvPr/>
        </p:nvSpPr>
        <p:spPr>
          <a:xfrm>
            <a:off x="269496" y="3758753"/>
            <a:ext cx="13050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频道分组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E2C4D4-B71D-735C-49AE-11C94F752764}"/>
              </a:ext>
            </a:extLst>
          </p:cNvPr>
          <p:cNvSpPr txBox="1"/>
          <p:nvPr/>
        </p:nvSpPr>
        <p:spPr>
          <a:xfrm>
            <a:off x="300003" y="2145516"/>
            <a:ext cx="1320424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台标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E0D740-7804-0A60-8529-13213A704C40}"/>
              </a:ext>
            </a:extLst>
          </p:cNvPr>
          <p:cNvCxnSpPr>
            <a:cxnSpLocks/>
          </p:cNvCxnSpPr>
          <p:nvPr/>
        </p:nvCxnSpPr>
        <p:spPr>
          <a:xfrm>
            <a:off x="1644525" y="2356803"/>
            <a:ext cx="420311" cy="4030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BAC5370-CA9C-0424-A23D-D3DD21989318}"/>
              </a:ext>
            </a:extLst>
          </p:cNvPr>
          <p:cNvSpPr/>
          <p:nvPr/>
        </p:nvSpPr>
        <p:spPr>
          <a:xfrm>
            <a:off x="2018057" y="3300317"/>
            <a:ext cx="610057" cy="2538451"/>
          </a:xfrm>
          <a:prstGeom prst="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2FFE2C-2617-D88A-A168-90E6BEE26875}"/>
              </a:ext>
            </a:extLst>
          </p:cNvPr>
          <p:cNvSpPr txBox="1"/>
          <p:nvPr/>
        </p:nvSpPr>
        <p:spPr>
          <a:xfrm>
            <a:off x="4974469" y="1448648"/>
            <a:ext cx="129888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横竖屏切换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2EB7A4D-29D5-6E5C-7F54-3B57D0F64DE7}"/>
              </a:ext>
            </a:extLst>
          </p:cNvPr>
          <p:cNvCxnSpPr>
            <a:cxnSpLocks/>
          </p:cNvCxnSpPr>
          <p:nvPr/>
        </p:nvCxnSpPr>
        <p:spPr>
          <a:xfrm flipH="1">
            <a:off x="4653935" y="1908172"/>
            <a:ext cx="274537" cy="642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60390BB8-522E-73D7-C144-72FE2DF5D01D}"/>
              </a:ext>
            </a:extLst>
          </p:cNvPr>
          <p:cNvSpPr txBox="1"/>
          <p:nvPr/>
        </p:nvSpPr>
        <p:spPr>
          <a:xfrm>
            <a:off x="364721" y="1227232"/>
            <a:ext cx="132042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台节目预告（部分线路支持）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5ED773B-8F66-C7C6-80C5-91EE7DF94452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685145" y="1458065"/>
            <a:ext cx="1370050" cy="1424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876EE8A-D92B-A6B7-14A7-B6F6AEA3F2BB}"/>
              </a:ext>
            </a:extLst>
          </p:cNvPr>
          <p:cNvSpPr txBox="1"/>
          <p:nvPr/>
        </p:nvSpPr>
        <p:spPr>
          <a:xfrm>
            <a:off x="333022" y="1620060"/>
            <a:ext cx="1320424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暂停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B993679-B0DC-284A-6766-357004DCE15B}"/>
              </a:ext>
            </a:extLst>
          </p:cNvPr>
          <p:cNvCxnSpPr>
            <a:cxnSpLocks/>
          </p:cNvCxnSpPr>
          <p:nvPr/>
        </p:nvCxnSpPr>
        <p:spPr>
          <a:xfrm>
            <a:off x="1610263" y="1875790"/>
            <a:ext cx="461372" cy="6125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4BC93D65-B000-9F20-275E-126A449BBF3B}"/>
              </a:ext>
            </a:extLst>
          </p:cNvPr>
          <p:cNvSpPr/>
          <p:nvPr/>
        </p:nvSpPr>
        <p:spPr>
          <a:xfrm>
            <a:off x="2760113" y="3299419"/>
            <a:ext cx="1397978" cy="2538451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43B2C54-3E93-299A-FB4D-02B2BAB15724}"/>
              </a:ext>
            </a:extLst>
          </p:cNvPr>
          <p:cNvSpPr/>
          <p:nvPr/>
        </p:nvSpPr>
        <p:spPr>
          <a:xfrm>
            <a:off x="6770445" y="3750821"/>
            <a:ext cx="2848158" cy="2021188"/>
          </a:xfrm>
          <a:prstGeom prst="rect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F3B86F6-EF70-DEDD-E6F2-D6449CA87F3C}"/>
              </a:ext>
            </a:extLst>
          </p:cNvPr>
          <p:cNvCxnSpPr>
            <a:cxnSpLocks/>
          </p:cNvCxnSpPr>
          <p:nvPr/>
        </p:nvCxnSpPr>
        <p:spPr>
          <a:xfrm>
            <a:off x="5968971" y="2900616"/>
            <a:ext cx="686136" cy="7823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030E0ADF-BF26-3C17-D75F-65A74D74B5A8}"/>
              </a:ext>
            </a:extLst>
          </p:cNvPr>
          <p:cNvSpPr txBox="1"/>
          <p:nvPr/>
        </p:nvSpPr>
        <p:spPr>
          <a:xfrm>
            <a:off x="5070544" y="2593928"/>
            <a:ext cx="129888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AA87B13-7BC0-0684-004E-B200534F9747}"/>
              </a:ext>
            </a:extLst>
          </p:cNvPr>
          <p:cNvCxnSpPr>
            <a:cxnSpLocks/>
          </p:cNvCxnSpPr>
          <p:nvPr/>
        </p:nvCxnSpPr>
        <p:spPr>
          <a:xfrm flipH="1">
            <a:off x="4678901" y="1251375"/>
            <a:ext cx="295568" cy="5935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019E808-A416-8FEE-E17A-44BAD8103171}"/>
              </a:ext>
            </a:extLst>
          </p:cNvPr>
          <p:cNvSpPr txBox="1"/>
          <p:nvPr/>
        </p:nvSpPr>
        <p:spPr>
          <a:xfrm>
            <a:off x="4995450" y="780681"/>
            <a:ext cx="13472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投屏到其它设备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A6AB496-0D35-28F8-828C-24E5BDF926F2}"/>
              </a:ext>
            </a:extLst>
          </p:cNvPr>
          <p:cNvCxnSpPr>
            <a:cxnSpLocks/>
          </p:cNvCxnSpPr>
          <p:nvPr/>
        </p:nvCxnSpPr>
        <p:spPr>
          <a:xfrm flipH="1">
            <a:off x="4624891" y="2309396"/>
            <a:ext cx="370559" cy="618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D6FB0CD-9915-0E4A-87B3-6F4A006E8968}"/>
              </a:ext>
            </a:extLst>
          </p:cNvPr>
          <p:cNvSpPr txBox="1"/>
          <p:nvPr/>
        </p:nvSpPr>
        <p:spPr>
          <a:xfrm>
            <a:off x="4974470" y="2145515"/>
            <a:ext cx="129888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直播线路名称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1324DBB-AD52-9517-62E1-D577AB2B218B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786400" y="2732428"/>
            <a:ext cx="284144" cy="2300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C4BAC08C-FBD0-F355-98BF-4B022AB13D3D}"/>
              </a:ext>
            </a:extLst>
          </p:cNvPr>
          <p:cNvSpPr txBox="1"/>
          <p:nvPr/>
        </p:nvSpPr>
        <p:spPr>
          <a:xfrm>
            <a:off x="5067987" y="4008109"/>
            <a:ext cx="1274691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设置超过一定时间自动切换节目来源的时间长度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21732BB9-6A94-678A-E099-10837B0D635E}"/>
              </a:ext>
            </a:extLst>
          </p:cNvPr>
          <p:cNvSpPr txBox="1"/>
          <p:nvPr/>
        </p:nvSpPr>
        <p:spPr>
          <a:xfrm>
            <a:off x="9809955" y="3429000"/>
            <a:ext cx="118182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画面图幅和显示比例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播放设置内的“缩放比例”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E0C3A0FB-43DE-A8C2-91A1-E5B60B3D1C59}"/>
              </a:ext>
            </a:extLst>
          </p:cNvPr>
          <p:cNvSpPr txBox="1"/>
          <p:nvPr/>
        </p:nvSpPr>
        <p:spPr>
          <a:xfrm>
            <a:off x="5070544" y="3554542"/>
            <a:ext cx="1252122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切换不同播放器</a:t>
            </a:r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4DFF1175-A506-E030-8BE7-37A984686758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6322666" y="3693042"/>
            <a:ext cx="548738" cy="4732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97678E49-9FEB-E072-5352-8EED1B6385C3}"/>
              </a:ext>
            </a:extLst>
          </p:cNvPr>
          <p:cNvCxnSpPr>
            <a:cxnSpLocks/>
          </p:cNvCxnSpPr>
          <p:nvPr/>
        </p:nvCxnSpPr>
        <p:spPr>
          <a:xfrm flipH="1">
            <a:off x="9185097" y="4274394"/>
            <a:ext cx="624858" cy="487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CDC0F535-F42B-EE22-5FCA-1A7EE1E1625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342678" y="4331275"/>
            <a:ext cx="624858" cy="8263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329C4875-8F2B-9626-C6D4-E0E5030663E9}"/>
              </a:ext>
            </a:extLst>
          </p:cNvPr>
          <p:cNvSpPr txBox="1"/>
          <p:nvPr/>
        </p:nvSpPr>
        <p:spPr>
          <a:xfrm>
            <a:off x="5067987" y="5004061"/>
            <a:ext cx="130143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显示时间（暂不可用）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10534C9-37A7-6A3A-3A4F-8C7FAAD31957}"/>
              </a:ext>
            </a:extLst>
          </p:cNvPr>
          <p:cNvSpPr txBox="1"/>
          <p:nvPr/>
        </p:nvSpPr>
        <p:spPr>
          <a:xfrm>
            <a:off x="9809955" y="4783570"/>
            <a:ext cx="118182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显示网速（暂不可用）</a:t>
            </a:r>
          </a:p>
        </p:txBody>
      </p: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B877FD3-79E4-78BE-C4BB-F23183C8CF58}"/>
              </a:ext>
            </a:extLst>
          </p:cNvPr>
          <p:cNvCxnSpPr>
            <a:cxnSpLocks/>
          </p:cNvCxnSpPr>
          <p:nvPr/>
        </p:nvCxnSpPr>
        <p:spPr>
          <a:xfrm flipH="1">
            <a:off x="9185097" y="5128610"/>
            <a:ext cx="624858" cy="4870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665211FB-1C59-3F73-1D96-7325C007A32E}"/>
              </a:ext>
            </a:extLst>
          </p:cNvPr>
          <p:cNvCxnSpPr>
            <a:cxnSpLocks/>
          </p:cNvCxnSpPr>
          <p:nvPr/>
        </p:nvCxnSpPr>
        <p:spPr>
          <a:xfrm>
            <a:off x="6369425" y="5157627"/>
            <a:ext cx="742406" cy="3437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4379553D-F49F-15E2-4CD9-54723F5D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5734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>
            <a:extLst>
              <a:ext uri="{FF2B5EF4-FFF2-40B4-BE49-F238E27FC236}">
                <a16:creationId xmlns:a16="http://schemas.microsoft.com/office/drawing/2014/main" id="{596D73D7-0F5B-0DBE-0DAE-FCFE6D2F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影视仓手机版游戏厅（蓝色）直播功能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全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屏解释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459EB3D-D73D-C1E0-6534-56CB60BD7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877" y="1370763"/>
            <a:ext cx="7826544" cy="43991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9" y="722462"/>
            <a:ext cx="4379189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点播功能（电影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电视剧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音频）全屏模式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CBEB52D-17B7-CBCB-C36D-9D4B1FE549F0}"/>
              </a:ext>
            </a:extLst>
          </p:cNvPr>
          <p:cNvCxnSpPr>
            <a:cxnSpLocks/>
          </p:cNvCxnSpPr>
          <p:nvPr/>
        </p:nvCxnSpPr>
        <p:spPr>
          <a:xfrm flipH="1" flipV="1">
            <a:off x="8657303" y="1814575"/>
            <a:ext cx="1412613" cy="1135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AB4ACDF-489F-6E52-6D77-56CA12EAFDA3}"/>
              </a:ext>
            </a:extLst>
          </p:cNvPr>
          <p:cNvSpPr txBox="1"/>
          <p:nvPr/>
        </p:nvSpPr>
        <p:spPr>
          <a:xfrm>
            <a:off x="5146904" y="1440758"/>
            <a:ext cx="13472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选择视频中的音轨（目前无效）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005124E-7ED9-891A-C485-7572B690BCFC}"/>
              </a:ext>
            </a:extLst>
          </p:cNvPr>
          <p:cNvSpPr txBox="1"/>
          <p:nvPr/>
        </p:nvSpPr>
        <p:spPr>
          <a:xfrm>
            <a:off x="4573034" y="3385311"/>
            <a:ext cx="197293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画面图幅和显示比例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A9D6E9C-98FF-7A67-B8FF-6BFEA708C0B4}"/>
              </a:ext>
            </a:extLst>
          </p:cNvPr>
          <p:cNvSpPr txBox="1"/>
          <p:nvPr/>
        </p:nvSpPr>
        <p:spPr>
          <a:xfrm>
            <a:off x="6396892" y="4877894"/>
            <a:ext cx="1193314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硬解开关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4F32CB8-3D39-6148-D8C6-513FFCF0C3AB}"/>
              </a:ext>
            </a:extLst>
          </p:cNvPr>
          <p:cNvSpPr txBox="1"/>
          <p:nvPr/>
        </p:nvSpPr>
        <p:spPr>
          <a:xfrm>
            <a:off x="5268427" y="2816908"/>
            <a:ext cx="1168997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播放速度设置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A34FABF-FFC3-8A4D-2C02-E70AED37F04F}"/>
              </a:ext>
            </a:extLst>
          </p:cNvPr>
          <p:cNvSpPr txBox="1"/>
          <p:nvPr/>
        </p:nvSpPr>
        <p:spPr>
          <a:xfrm>
            <a:off x="10056640" y="2846376"/>
            <a:ext cx="1177918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收藏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B22FD5-95B4-4A6A-EB3D-553992A51ED9}"/>
              </a:ext>
            </a:extLst>
          </p:cNvPr>
          <p:cNvSpPr txBox="1"/>
          <p:nvPr/>
        </p:nvSpPr>
        <p:spPr>
          <a:xfrm>
            <a:off x="9836160" y="703047"/>
            <a:ext cx="15076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悬浮在其他软件上播放节目，需要开启权限，悬浮状态打开软件，再退出，退出悬浮状态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横屏状态无效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575D11-FF8B-8111-25D0-F7CA0DA85479}"/>
              </a:ext>
            </a:extLst>
          </p:cNvPr>
          <p:cNvSpPr txBox="1"/>
          <p:nvPr/>
        </p:nvSpPr>
        <p:spPr>
          <a:xfrm>
            <a:off x="6699922" y="832513"/>
            <a:ext cx="139757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下载节目需要装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idm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32F233-ECE2-5E09-CB28-3F4E66183F25}"/>
              </a:ext>
            </a:extLst>
          </p:cNvPr>
          <p:cNvSpPr txBox="1"/>
          <p:nvPr/>
        </p:nvSpPr>
        <p:spPr>
          <a:xfrm>
            <a:off x="7664585" y="4886236"/>
            <a:ext cx="143794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SurfaceView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TextureVie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B0ECE-894B-161D-7973-01962CEBF00D}"/>
              </a:ext>
            </a:extLst>
          </p:cNvPr>
          <p:cNvSpPr txBox="1"/>
          <p:nvPr/>
        </p:nvSpPr>
        <p:spPr>
          <a:xfrm>
            <a:off x="10056640" y="2244046"/>
            <a:ext cx="117791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复制当前的影视播放地址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D264D16-700D-F412-9900-CABF59910EF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9364333" y="1671591"/>
            <a:ext cx="692307" cy="803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A0002FD-7BEC-C4C4-4A89-7CB118D66050}"/>
              </a:ext>
            </a:extLst>
          </p:cNvPr>
          <p:cNvSpPr txBox="1"/>
          <p:nvPr/>
        </p:nvSpPr>
        <p:spPr>
          <a:xfrm>
            <a:off x="10103888" y="4304947"/>
            <a:ext cx="150214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聚合搜索相关节目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549C92A-6290-293D-449E-7FD8FD4743C6}"/>
              </a:ext>
            </a:extLst>
          </p:cNvPr>
          <p:cNvSpPr txBox="1"/>
          <p:nvPr/>
        </p:nvSpPr>
        <p:spPr>
          <a:xfrm>
            <a:off x="10080405" y="3961315"/>
            <a:ext cx="1502149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当前站点名称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401096-7D7C-F587-6B87-583C671A1A19}"/>
              </a:ext>
            </a:extLst>
          </p:cNvPr>
          <p:cNvSpPr txBox="1"/>
          <p:nvPr/>
        </p:nvSpPr>
        <p:spPr>
          <a:xfrm>
            <a:off x="10080405" y="3412996"/>
            <a:ext cx="150214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搜索并分享网站（实际要重新解析）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61ED8CA-8766-C734-FB8E-5DE1BE86B25E}"/>
              </a:ext>
            </a:extLst>
          </p:cNvPr>
          <p:cNvCxnSpPr>
            <a:cxnSpLocks/>
          </p:cNvCxnSpPr>
          <p:nvPr/>
        </p:nvCxnSpPr>
        <p:spPr>
          <a:xfrm flipH="1" flipV="1">
            <a:off x="8627451" y="2528662"/>
            <a:ext cx="1412613" cy="1135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FE539B5-E9DD-B42A-3B69-58EAB02A2D8E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764208" y="2555403"/>
            <a:ext cx="2316197" cy="15444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88DD870-8910-D23F-70EA-C44E0E138FA6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6993549" y="2620642"/>
            <a:ext cx="3110339" cy="18228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49FCD2C6-DE6A-C5C6-C02E-3E98B8208923}"/>
              </a:ext>
            </a:extLst>
          </p:cNvPr>
          <p:cNvCxnSpPr>
            <a:cxnSpLocks/>
          </p:cNvCxnSpPr>
          <p:nvPr/>
        </p:nvCxnSpPr>
        <p:spPr>
          <a:xfrm flipH="1">
            <a:off x="8188169" y="1197906"/>
            <a:ext cx="1604208" cy="300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6E37EFB8-388F-E166-8290-8EEDEDA7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E5F800-DBFB-5AE7-F8FF-980922A33F4F}"/>
              </a:ext>
            </a:extLst>
          </p:cNvPr>
          <p:cNvSpPr txBox="1"/>
          <p:nvPr/>
        </p:nvSpPr>
        <p:spPr>
          <a:xfrm>
            <a:off x="9792377" y="4831727"/>
            <a:ext cx="1992425" cy="646331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线路内包含多个直播源比如饭太硬，只显示第一个直播源。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8645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582E4-BBE1-BBFE-42B1-6B0F407B6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BB47D978-1250-77F7-F3AE-FC9BFF6FD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1" y="1623824"/>
            <a:ext cx="6425476" cy="3614330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924B5E0B-102C-8420-2CF9-9314754DE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影视仓手机版游戏厅（蓝色）直播功能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全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屏解释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52B4C38-BCC2-CF2A-C990-62F9F62FF27D}"/>
              </a:ext>
            </a:extLst>
          </p:cNvPr>
          <p:cNvSpPr txBox="1"/>
          <p:nvPr/>
        </p:nvSpPr>
        <p:spPr>
          <a:xfrm>
            <a:off x="8188169" y="304314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版本：手机版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2.0.23.1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游戏版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2F5590-4D6B-5764-46E4-32ED509DE9A8}"/>
              </a:ext>
            </a:extLst>
          </p:cNvPr>
          <p:cNvSpPr txBox="1"/>
          <p:nvPr/>
        </p:nvSpPr>
        <p:spPr>
          <a:xfrm>
            <a:off x="296049" y="722462"/>
            <a:ext cx="4379189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直播功能横屏模式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07916-C7FD-B0E5-8963-D47070498A20}"/>
              </a:ext>
            </a:extLst>
          </p:cNvPr>
          <p:cNvSpPr txBox="1"/>
          <p:nvPr/>
        </p:nvSpPr>
        <p:spPr>
          <a:xfrm>
            <a:off x="5013101" y="3599772"/>
            <a:ext cx="1181825" cy="646331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右侧侧是节目菜单点击选台弹出</a:t>
            </a: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4A95A24C-ACE7-CBE4-17F0-10DA16679FB9}"/>
              </a:ext>
            </a:extLst>
          </p:cNvPr>
          <p:cNvCxnSpPr>
            <a:cxnSpLocks/>
          </p:cNvCxnSpPr>
          <p:nvPr/>
        </p:nvCxnSpPr>
        <p:spPr>
          <a:xfrm flipV="1">
            <a:off x="6190710" y="3665313"/>
            <a:ext cx="507046" cy="613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7B39A1D2-7073-F733-7F6F-67C0257EB37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6309812" y="2713127"/>
            <a:ext cx="507046" cy="4181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EF6E97F7-CC78-F4DC-C4F5-C7A6F0E813C6}"/>
              </a:ext>
            </a:extLst>
          </p:cNvPr>
          <p:cNvCxnSpPr>
            <a:cxnSpLocks/>
          </p:cNvCxnSpPr>
          <p:nvPr/>
        </p:nvCxnSpPr>
        <p:spPr>
          <a:xfrm flipH="1">
            <a:off x="914400" y="4319106"/>
            <a:ext cx="139211" cy="669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AE55C60-4D90-7DE1-5147-99A1E5911C1C}"/>
              </a:ext>
            </a:extLst>
          </p:cNvPr>
          <p:cNvSpPr txBox="1"/>
          <p:nvPr/>
        </p:nvSpPr>
        <p:spPr>
          <a:xfrm>
            <a:off x="1219874" y="2030043"/>
            <a:ext cx="1181825" cy="46166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左侧滑动改变亮度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BDEECF-916A-32A0-1DA8-80F19528EE09}"/>
              </a:ext>
            </a:extLst>
          </p:cNvPr>
          <p:cNvSpPr txBox="1"/>
          <p:nvPr/>
        </p:nvSpPr>
        <p:spPr>
          <a:xfrm>
            <a:off x="4962583" y="1973219"/>
            <a:ext cx="1181825" cy="461665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右侧滑动改变音量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65A8EB0C-C99C-E0D7-541D-491854D73DE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536805" y="4638812"/>
            <a:ext cx="344323" cy="350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6495FB09-FF74-1943-368E-BDE839247BC0}"/>
              </a:ext>
            </a:extLst>
          </p:cNvPr>
          <p:cNvSpPr txBox="1"/>
          <p:nvPr/>
        </p:nvSpPr>
        <p:spPr>
          <a:xfrm>
            <a:off x="4962583" y="2482294"/>
            <a:ext cx="1347229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投屏到其它设备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37E8B24-196E-3753-B942-A7BD484A8F4A}"/>
              </a:ext>
            </a:extLst>
          </p:cNvPr>
          <p:cNvSpPr txBox="1"/>
          <p:nvPr/>
        </p:nvSpPr>
        <p:spPr>
          <a:xfrm>
            <a:off x="703665" y="3890665"/>
            <a:ext cx="123851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暂停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384D5A-67C3-930E-F1FD-1674911AD928}"/>
              </a:ext>
            </a:extLst>
          </p:cNvPr>
          <p:cNvSpPr txBox="1"/>
          <p:nvPr/>
        </p:nvSpPr>
        <p:spPr>
          <a:xfrm>
            <a:off x="5237924" y="4407979"/>
            <a:ext cx="129888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横竖屏切换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单击屏幕显示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363341-816F-94FB-876C-00DB21082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32" y="1623824"/>
            <a:ext cx="2629859" cy="35668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58BFF3-E0A7-470F-F262-F31D6986BBB4}"/>
              </a:ext>
            </a:extLst>
          </p:cNvPr>
          <p:cNvSpPr txBox="1"/>
          <p:nvPr/>
        </p:nvSpPr>
        <p:spPr>
          <a:xfrm>
            <a:off x="8188169" y="5234176"/>
            <a:ext cx="197293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画面图幅和显示比例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F440319E-4D7F-A9DE-766A-68FD08E1DF3E}"/>
              </a:ext>
            </a:extLst>
          </p:cNvPr>
          <p:cNvSpPr/>
          <p:nvPr/>
        </p:nvSpPr>
        <p:spPr>
          <a:xfrm>
            <a:off x="6194927" y="3761067"/>
            <a:ext cx="1798506" cy="4181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340949-341E-1881-4DD9-2404CE05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473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038F-0744-3302-52DF-24616328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CBEAD68-C22A-8CB3-324E-8363D41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6.1txt</a:t>
            </a:r>
            <a:r>
              <a:rPr lang="zh-CN" altLang="en-US" dirty="0"/>
              <a:t>文件直播软件 派大星直播使用教程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230740-E41B-B620-8D33-09E8DC45746B}"/>
              </a:ext>
            </a:extLst>
          </p:cNvPr>
          <p:cNvSpPr txBox="1"/>
          <p:nvPr/>
        </p:nvSpPr>
        <p:spPr>
          <a:xfrm>
            <a:off x="6447483" y="329745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版本：派大星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1.0.7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6C607E45-702F-9857-1AC1-7A36D80D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15BB461-0FFC-89E5-1EBE-F837D5274FB7}"/>
              </a:ext>
            </a:extLst>
          </p:cNvPr>
          <p:cNvSpPr txBox="1"/>
          <p:nvPr/>
        </p:nvSpPr>
        <p:spPr>
          <a:xfrm>
            <a:off x="635673" y="699446"/>
            <a:ext cx="53159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影视仓去掉点播功能的版本。主要使用各种在线的直播源。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下载地址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公众号 安卓哥开发、派大星开发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第三方下载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http://www.wmdz.com/shell.html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使用和影视仓基本相同。只是导入接口有一点差别。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BC7F24-6322-EBDF-A8DE-365D45409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5" y="3073818"/>
            <a:ext cx="5842125" cy="3282532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663BA83-0517-5467-0238-13A2F7CDD336}"/>
              </a:ext>
            </a:extLst>
          </p:cNvPr>
          <p:cNvSpPr txBox="1"/>
          <p:nvPr/>
        </p:nvSpPr>
        <p:spPr>
          <a:xfrm>
            <a:off x="851358" y="1886165"/>
            <a:ext cx="5626440" cy="1785104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添加接口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遥控器按设置。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弹出窗口选择“直播地址”。模拟器在右侧窗口，右击确定。填入直播名称和地址。不填地址就是自定义直播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xx.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如果是本地直播文件踢直接填入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clan://localhost/+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文件位置和名称。例如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clan://localhost/Pictures/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欧歌线路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jm.txt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首次使用，确定旁边有存储权限选项，获取存储权限可以远程传送文件。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选择节目源。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在直播地址内选择不同的直播源。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BA6461F-66DD-F999-ECC4-D1A54AD23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759" y="1841502"/>
            <a:ext cx="2031682" cy="451484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00C70B2-1EFA-4E33-FEAD-CAD4DD927A85}"/>
              </a:ext>
            </a:extLst>
          </p:cNvPr>
          <p:cNvSpPr txBox="1"/>
          <p:nvPr/>
        </p:nvSpPr>
        <p:spPr>
          <a:xfrm>
            <a:off x="6817894" y="698512"/>
            <a:ext cx="4904545" cy="1200329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远程添加地址设置。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手机浏览器打开扫码，扫描软件二维码，实际网址也是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192.168.0.10x:9978,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这种格式。弹出窗口填入接口地址和名称。点击推送。可以直接使用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tvbox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的直播源。下面是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juwanhezi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聚玩盒子的网址。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epg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推送无效。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hlinkClick r:id="rId6"/>
              </a:rPr>
              <a:t>https://juwanhezi.com/more/live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49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038F-0744-3302-52DF-24616328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CBEAD68-C22A-8CB3-324E-8363D4123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6.1txt</a:t>
            </a:r>
            <a:r>
              <a:rPr lang="zh-CN" altLang="en-US" dirty="0"/>
              <a:t>文件直播软件 派大星直播使用教程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230740-E41B-B620-8D33-09E8DC45746B}"/>
              </a:ext>
            </a:extLst>
          </p:cNvPr>
          <p:cNvSpPr txBox="1"/>
          <p:nvPr/>
        </p:nvSpPr>
        <p:spPr>
          <a:xfrm>
            <a:off x="6447483" y="329745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版本：派大星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1.0.7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灯片编号占位符 1">
            <a:extLst>
              <a:ext uri="{FF2B5EF4-FFF2-40B4-BE49-F238E27FC236}">
                <a16:creationId xmlns:a16="http://schemas.microsoft.com/office/drawing/2014/main" id="{6C607E45-702F-9857-1AC1-7A36D80D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63BA83-0517-5467-0238-13A2F7CDD336}"/>
              </a:ext>
            </a:extLst>
          </p:cNvPr>
          <p:cNvSpPr txBox="1"/>
          <p:nvPr/>
        </p:nvSpPr>
        <p:spPr>
          <a:xfrm>
            <a:off x="616580" y="698512"/>
            <a:ext cx="4375550" cy="677108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选台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遥控器按确定。弹出窗口选择不同的频道“直播地址”。模拟器在左侧侧窗口，右击。第一列是分组 第二列是频道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00C70B2-1EFA-4E33-FEAD-CAD4DD927A85}"/>
              </a:ext>
            </a:extLst>
          </p:cNvPr>
          <p:cNvSpPr txBox="1"/>
          <p:nvPr/>
        </p:nvSpPr>
        <p:spPr>
          <a:xfrm>
            <a:off x="6449255" y="641173"/>
            <a:ext cx="4904545" cy="646331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更新在线接口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遥控器右击设置。模拟器右侧空白处右击。弹出界面选择“偏好设置”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弹出的二级菜单，点击清理缓存。可以升级接口更新内容。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64A5A4B-B65B-741F-3DC2-2795F9843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80" y="1375620"/>
            <a:ext cx="3688470" cy="451484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1BCFD82-714A-79F6-802D-DC9F73D0134A}"/>
              </a:ext>
            </a:extLst>
          </p:cNvPr>
          <p:cNvSpPr/>
          <p:nvPr/>
        </p:nvSpPr>
        <p:spPr>
          <a:xfrm>
            <a:off x="1115712" y="1375621"/>
            <a:ext cx="697108" cy="4514847"/>
          </a:xfrm>
          <a:prstGeom prst="rect">
            <a:avLst/>
          </a:prstGeom>
          <a:noFill/>
          <a:ln w="381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6B12C29-7803-F303-E917-8357F56BF5AF}"/>
              </a:ext>
            </a:extLst>
          </p:cNvPr>
          <p:cNvSpPr txBox="1"/>
          <p:nvPr/>
        </p:nvSpPr>
        <p:spPr>
          <a:xfrm>
            <a:off x="2000260" y="4360583"/>
            <a:ext cx="854152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频道分组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DF2691-AC11-205F-C2CB-B40FF76F497A}"/>
              </a:ext>
            </a:extLst>
          </p:cNvPr>
          <p:cNvCxnSpPr>
            <a:cxnSpLocks/>
          </p:cNvCxnSpPr>
          <p:nvPr/>
        </p:nvCxnSpPr>
        <p:spPr>
          <a:xfrm flipH="1" flipV="1">
            <a:off x="1692876" y="3978876"/>
            <a:ext cx="648080" cy="38170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57081FB4-0A3A-A2DF-293E-6C2679CD644F}"/>
              </a:ext>
            </a:extLst>
          </p:cNvPr>
          <p:cNvSpPr/>
          <p:nvPr/>
        </p:nvSpPr>
        <p:spPr>
          <a:xfrm>
            <a:off x="2157303" y="1375622"/>
            <a:ext cx="1586793" cy="2326256"/>
          </a:xfrm>
          <a:prstGeom prst="rect">
            <a:avLst/>
          </a:prstGeom>
          <a:noFill/>
          <a:ln w="381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2A08343-0B68-F9E5-0066-BCCAC6C85BB1}"/>
              </a:ext>
            </a:extLst>
          </p:cNvPr>
          <p:cNvCxnSpPr>
            <a:cxnSpLocks/>
          </p:cNvCxnSpPr>
          <p:nvPr/>
        </p:nvCxnSpPr>
        <p:spPr>
          <a:xfrm flipH="1" flipV="1">
            <a:off x="2998591" y="3600093"/>
            <a:ext cx="274747" cy="56963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7F64B56-049E-0F0E-2997-86973AE2E7CE}"/>
              </a:ext>
            </a:extLst>
          </p:cNvPr>
          <p:cNvSpPr txBox="1"/>
          <p:nvPr/>
        </p:nvSpPr>
        <p:spPr>
          <a:xfrm>
            <a:off x="3030598" y="4166671"/>
            <a:ext cx="854152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频道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5CC20F5-55F3-345F-73AB-CB10ACD4F5FE}"/>
              </a:ext>
            </a:extLst>
          </p:cNvPr>
          <p:cNvCxnSpPr>
            <a:cxnSpLocks/>
          </p:cNvCxnSpPr>
          <p:nvPr/>
        </p:nvCxnSpPr>
        <p:spPr>
          <a:xfrm flipV="1">
            <a:off x="3744096" y="3978876"/>
            <a:ext cx="370530" cy="11244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1DC8675-2610-5BEE-1041-B18FB965C964}"/>
              </a:ext>
            </a:extLst>
          </p:cNvPr>
          <p:cNvSpPr txBox="1"/>
          <p:nvPr/>
        </p:nvSpPr>
        <p:spPr>
          <a:xfrm>
            <a:off x="2901825" y="5013493"/>
            <a:ext cx="854152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回放信息（无效）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C5814D2-09EC-963F-4A0E-7FEB95E0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370" y="1375620"/>
            <a:ext cx="3164888" cy="46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8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F038F-0744-3302-52DF-246163287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03C2596-8FBE-033B-2095-CC7940BA5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18" y="1085118"/>
            <a:ext cx="7696000" cy="4324174"/>
          </a:xfrm>
          <a:prstGeom prst="rect">
            <a:avLst/>
          </a:prstGeom>
        </p:spPr>
      </p:pic>
      <p:sp>
        <p:nvSpPr>
          <p:cNvPr id="9" name="标题 8">
            <a:extLst>
              <a:ext uri="{FF2B5EF4-FFF2-40B4-BE49-F238E27FC236}">
                <a16:creationId xmlns:a16="http://schemas.microsoft.com/office/drawing/2014/main" id="{48D2EAEE-2470-4AF7-E982-A939260B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6.2txt</a:t>
            </a:r>
            <a:r>
              <a:rPr lang="zh-CN" altLang="en-US" dirty="0"/>
              <a:t>文件直播软件 派大星直播功能解释 </a:t>
            </a:r>
            <a:endParaRPr lang="zh-CN" altLang="zh-CN" dirty="0">
              <a:effectLst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230740-E41B-B620-8D33-09E8DC45746B}"/>
              </a:ext>
            </a:extLst>
          </p:cNvPr>
          <p:cNvSpPr txBox="1"/>
          <p:nvPr/>
        </p:nvSpPr>
        <p:spPr>
          <a:xfrm>
            <a:off x="6447483" y="329745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版本：派大星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 1.0.7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9D2D76-1D36-51D8-39AC-E72B837EC297}"/>
              </a:ext>
            </a:extLst>
          </p:cNvPr>
          <p:cNvSpPr txBox="1"/>
          <p:nvPr/>
        </p:nvSpPr>
        <p:spPr>
          <a:xfrm>
            <a:off x="8559187" y="985320"/>
            <a:ext cx="247574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选择不同的画面比例  默认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/16:9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（宽屏）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/4:3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（窄屏）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填充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原始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裁剪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62C51B-2CA6-BFAF-7506-F083B68CFE6B}"/>
              </a:ext>
            </a:extLst>
          </p:cNvPr>
          <p:cNvSpPr txBox="1"/>
          <p:nvPr/>
        </p:nvSpPr>
        <p:spPr>
          <a:xfrm>
            <a:off x="8622195" y="637429"/>
            <a:ext cx="1630016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选择不同的节目线路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53DAE0-C05C-3450-AA9C-9DEABD429F76}"/>
              </a:ext>
            </a:extLst>
          </p:cNvPr>
          <p:cNvSpPr txBox="1"/>
          <p:nvPr/>
        </p:nvSpPr>
        <p:spPr>
          <a:xfrm>
            <a:off x="8559186" y="1682966"/>
            <a:ext cx="247575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解码方式：系统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/IJK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/IJK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阿里播放器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3AF6410-94BC-1708-4F41-3E69787A1309}"/>
              </a:ext>
            </a:extLst>
          </p:cNvPr>
          <p:cNvSpPr txBox="1"/>
          <p:nvPr/>
        </p:nvSpPr>
        <p:spPr>
          <a:xfrm>
            <a:off x="8565078" y="2297083"/>
            <a:ext cx="247770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设置超过一定的时间无信号自动切换信号源： 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5 10 15 20 23 30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E9051-1C9A-B00C-BD61-C17C9F10865C}"/>
              </a:ext>
            </a:extLst>
          </p:cNvPr>
          <p:cNvSpPr txBox="1"/>
          <p:nvPr/>
        </p:nvSpPr>
        <p:spPr>
          <a:xfrm>
            <a:off x="8622195" y="3411560"/>
            <a:ext cx="199242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添加与切换直播地址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688CE6C-0DED-3E5B-856F-86DF2ECB5324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8117764" y="775929"/>
            <a:ext cx="504431" cy="5266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C4B804F-F834-7C70-4C63-275907076DC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8117764" y="2527916"/>
            <a:ext cx="447314" cy="5181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C3A7AF0-5102-F387-4E6E-94B1890D25AD}"/>
              </a:ext>
            </a:extLst>
          </p:cNvPr>
          <p:cNvCxnSpPr>
            <a:cxnSpLocks/>
          </p:cNvCxnSpPr>
          <p:nvPr/>
        </p:nvCxnSpPr>
        <p:spPr>
          <a:xfrm>
            <a:off x="5697362" y="1131824"/>
            <a:ext cx="675656" cy="21902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C398C781-5DAC-ACD4-D2BC-565944F8FCDF}"/>
              </a:ext>
            </a:extLst>
          </p:cNvPr>
          <p:cNvCxnSpPr>
            <a:cxnSpLocks/>
          </p:cNvCxnSpPr>
          <p:nvPr/>
        </p:nvCxnSpPr>
        <p:spPr>
          <a:xfrm flipH="1" flipV="1">
            <a:off x="8117764" y="3089790"/>
            <a:ext cx="360186" cy="1017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C06282F-248B-EA66-7B09-7D40CE224A0D}"/>
              </a:ext>
            </a:extLst>
          </p:cNvPr>
          <p:cNvSpPr/>
          <p:nvPr/>
        </p:nvSpPr>
        <p:spPr>
          <a:xfrm>
            <a:off x="6218344" y="1195597"/>
            <a:ext cx="1060563" cy="2752805"/>
          </a:xfrm>
          <a:prstGeom prst="rect">
            <a:avLst/>
          </a:prstGeom>
          <a:noFill/>
          <a:ln w="38100">
            <a:solidFill>
              <a:schemeClr val="bg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716E036-AEB7-1B60-4106-047DE7C55052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056850" y="1913799"/>
            <a:ext cx="502336" cy="2754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AABDD96D-9CA5-8FE2-B26A-4BBB782140D9}"/>
              </a:ext>
            </a:extLst>
          </p:cNvPr>
          <p:cNvSpPr txBox="1"/>
          <p:nvPr/>
        </p:nvSpPr>
        <p:spPr>
          <a:xfrm>
            <a:off x="8609214" y="3027112"/>
            <a:ext cx="1992425" cy="276999"/>
          </a:xfrm>
          <a:prstGeom prst="rect">
            <a:avLst/>
          </a:prstGeom>
          <a:solidFill>
            <a:srgbClr val="00B0F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常用功能设置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6C43BEC-B7AD-FB36-3880-0156EDA22A98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042434" y="4331366"/>
            <a:ext cx="565345" cy="729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A2F238B-0CA3-90F5-AA2E-701628D2050C}"/>
              </a:ext>
            </a:extLst>
          </p:cNvPr>
          <p:cNvSpPr txBox="1"/>
          <p:nvPr/>
        </p:nvSpPr>
        <p:spPr>
          <a:xfrm>
            <a:off x="3698028" y="1913045"/>
            <a:ext cx="2027711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遥控器换台键前进后退交换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EB10D3-7521-B541-CEBD-65B665FD4824}"/>
              </a:ext>
            </a:extLst>
          </p:cNvPr>
          <p:cNvSpPr txBox="1"/>
          <p:nvPr/>
        </p:nvSpPr>
        <p:spPr>
          <a:xfrm>
            <a:off x="4414941" y="993325"/>
            <a:ext cx="1282421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右上角显示时间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26F2AE5-DC1A-55FE-2FF1-6A6C532AAB43}"/>
              </a:ext>
            </a:extLst>
          </p:cNvPr>
          <p:cNvCxnSpPr>
            <a:cxnSpLocks/>
          </p:cNvCxnSpPr>
          <p:nvPr/>
        </p:nvCxnSpPr>
        <p:spPr>
          <a:xfrm>
            <a:off x="5767082" y="2066584"/>
            <a:ext cx="605936" cy="15609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074CEE63-A533-BC2E-C8D2-524B92AE2854}"/>
              </a:ext>
            </a:extLst>
          </p:cNvPr>
          <p:cNvSpPr txBox="1"/>
          <p:nvPr/>
        </p:nvSpPr>
        <p:spPr>
          <a:xfrm>
            <a:off x="4414941" y="1448708"/>
            <a:ext cx="128242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右下角显示网速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7E72D44F-7AC2-E945-80A4-329EEF6FCBD0}"/>
              </a:ext>
            </a:extLst>
          </p:cNvPr>
          <p:cNvCxnSpPr>
            <a:cxnSpLocks/>
          </p:cNvCxnSpPr>
          <p:nvPr/>
        </p:nvCxnSpPr>
        <p:spPr>
          <a:xfrm flipH="1">
            <a:off x="8062741" y="1519384"/>
            <a:ext cx="502336" cy="1831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9EF9281-BF69-9A47-53CE-60C94A9D18D4}"/>
              </a:ext>
            </a:extLst>
          </p:cNvPr>
          <p:cNvSpPr txBox="1"/>
          <p:nvPr/>
        </p:nvSpPr>
        <p:spPr>
          <a:xfrm>
            <a:off x="8607779" y="4994224"/>
            <a:ext cx="1992425" cy="1015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模拟器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单击屏幕中间：右侧出现退出符号退出直播。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单击右侧屏幕：设置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单击左侧屏幕：频道选择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6B257BC-D720-27D7-7F38-58FD4CF747C0}"/>
              </a:ext>
            </a:extLst>
          </p:cNvPr>
          <p:cNvCxnSpPr>
            <a:cxnSpLocks/>
          </p:cNvCxnSpPr>
          <p:nvPr/>
        </p:nvCxnSpPr>
        <p:spPr>
          <a:xfrm>
            <a:off x="5764286" y="1607170"/>
            <a:ext cx="531471" cy="1984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6849B70F-8382-AA4F-D8B5-8EE91AEB2D18}"/>
              </a:ext>
            </a:extLst>
          </p:cNvPr>
          <p:cNvCxnSpPr>
            <a:cxnSpLocks/>
          </p:cNvCxnSpPr>
          <p:nvPr/>
        </p:nvCxnSpPr>
        <p:spPr>
          <a:xfrm>
            <a:off x="5763483" y="2350926"/>
            <a:ext cx="678105" cy="2763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61ABD2B-BCC2-95FE-15C2-00C8DA15D4C0}"/>
              </a:ext>
            </a:extLst>
          </p:cNvPr>
          <p:cNvSpPr txBox="1"/>
          <p:nvPr/>
        </p:nvSpPr>
        <p:spPr>
          <a:xfrm>
            <a:off x="2989361" y="2268842"/>
            <a:ext cx="270800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遥控器换台跨越频道中的分类开关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5282FDC-4737-5BD6-CBEE-5982D83CB901}"/>
              </a:ext>
            </a:extLst>
          </p:cNvPr>
          <p:cNvSpPr txBox="1"/>
          <p:nvPr/>
        </p:nvSpPr>
        <p:spPr>
          <a:xfrm>
            <a:off x="843156" y="2143195"/>
            <a:ext cx="2008244" cy="160043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节目菜单（与菜单不能同时出现）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直播界面遥控按“确定（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OK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）”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模拟器在窗口左侧右击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有不同的分类和子菜单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或者左侧单击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F2614FF-5795-4238-8BA7-1459A4498964}"/>
              </a:ext>
            </a:extLst>
          </p:cNvPr>
          <p:cNvSpPr txBox="1"/>
          <p:nvPr/>
        </p:nvSpPr>
        <p:spPr>
          <a:xfrm>
            <a:off x="8607779" y="4265854"/>
            <a:ext cx="199242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退出直播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305BEFD-BD20-0ED9-5EA8-26B77560C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26</a:t>
            </a:fld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702195D-6F47-9C7E-4A5B-B070DE367EDC}"/>
              </a:ext>
            </a:extLst>
          </p:cNvPr>
          <p:cNvCxnSpPr>
            <a:cxnSpLocks/>
          </p:cNvCxnSpPr>
          <p:nvPr/>
        </p:nvCxnSpPr>
        <p:spPr>
          <a:xfrm flipH="1" flipV="1">
            <a:off x="8104921" y="3443237"/>
            <a:ext cx="360186" cy="10176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0E0569A-1607-3AFE-704A-CF6D7576B45E}"/>
              </a:ext>
            </a:extLst>
          </p:cNvPr>
          <p:cNvSpPr txBox="1"/>
          <p:nvPr/>
        </p:nvSpPr>
        <p:spPr>
          <a:xfrm>
            <a:off x="8607779" y="4658449"/>
            <a:ext cx="199242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软件简介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B316934-D79C-2A9A-8D99-2E084B8D0A7A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8015184" y="4712454"/>
            <a:ext cx="592595" cy="8449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DE433E0-AA87-3F79-A9BA-7A9FADC8910F}"/>
              </a:ext>
            </a:extLst>
          </p:cNvPr>
          <p:cNvCxnSpPr>
            <a:cxnSpLocks/>
          </p:cNvCxnSpPr>
          <p:nvPr/>
        </p:nvCxnSpPr>
        <p:spPr>
          <a:xfrm flipH="1" flipV="1">
            <a:off x="8015184" y="3875415"/>
            <a:ext cx="565345" cy="729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0135DD6-3F8B-A180-725C-EA4A853B8677}"/>
              </a:ext>
            </a:extLst>
          </p:cNvPr>
          <p:cNvSpPr txBox="1"/>
          <p:nvPr/>
        </p:nvSpPr>
        <p:spPr>
          <a:xfrm>
            <a:off x="8607779" y="3761961"/>
            <a:ext cx="199242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点击获取权限，可以在其它软件之上悬浮窗口播放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BE95EE0-5549-70E5-76F1-9547826D13AB}"/>
              </a:ext>
            </a:extLst>
          </p:cNvPr>
          <p:cNvSpPr txBox="1"/>
          <p:nvPr/>
        </p:nvSpPr>
        <p:spPr>
          <a:xfrm>
            <a:off x="2984434" y="2694265"/>
            <a:ext cx="270800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Texture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Surface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两种渲染方式</a:t>
            </a: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FDFBA38C-373A-5267-050A-CB93A9187B20}"/>
              </a:ext>
            </a:extLst>
          </p:cNvPr>
          <p:cNvCxnSpPr>
            <a:cxnSpLocks/>
          </p:cNvCxnSpPr>
          <p:nvPr/>
        </p:nvCxnSpPr>
        <p:spPr>
          <a:xfrm>
            <a:off x="5709359" y="2800316"/>
            <a:ext cx="586398" cy="2126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B96C8DB-2D6A-DD33-0709-F8BC9BB11A0F}"/>
              </a:ext>
            </a:extLst>
          </p:cNvPr>
          <p:cNvSpPr txBox="1"/>
          <p:nvPr/>
        </p:nvSpPr>
        <p:spPr>
          <a:xfrm>
            <a:off x="2954190" y="3092822"/>
            <a:ext cx="270800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清理缓存更新接口文件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928A6AB4-8046-0193-2E42-830CFAB83C91}"/>
              </a:ext>
            </a:extLst>
          </p:cNvPr>
          <p:cNvCxnSpPr>
            <a:cxnSpLocks/>
          </p:cNvCxnSpPr>
          <p:nvPr/>
        </p:nvCxnSpPr>
        <p:spPr>
          <a:xfrm>
            <a:off x="5679115" y="3198873"/>
            <a:ext cx="586398" cy="2126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438CEA4-2550-8488-C610-290A79210920}"/>
              </a:ext>
            </a:extLst>
          </p:cNvPr>
          <p:cNvSpPr txBox="1"/>
          <p:nvPr/>
        </p:nvSpPr>
        <p:spPr>
          <a:xfrm>
            <a:off x="2946869" y="3545005"/>
            <a:ext cx="2708000" cy="276999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备份和还原接口数据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EA5EBD5-0EEF-F376-84A0-A6F4604870EF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654869" y="3683505"/>
            <a:ext cx="820645" cy="19191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866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F4F7-953B-F933-5B01-0122A2CD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F3813D-DFF0-6EE9-C1B4-D228477EB215}"/>
              </a:ext>
            </a:extLst>
          </p:cNvPr>
          <p:cNvSpPr txBox="1"/>
          <p:nvPr/>
        </p:nvSpPr>
        <p:spPr>
          <a:xfrm>
            <a:off x="659266" y="1535269"/>
            <a:ext cx="105257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暂无</a:t>
            </a: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EF4DBB9-0B6C-D6F0-306C-8DDDB29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1.0</a:t>
            </a:r>
            <a:r>
              <a:rPr lang="zh-CN" altLang="zh-CN" dirty="0"/>
              <a:t>多</a:t>
            </a:r>
            <a:r>
              <a:rPr lang="zh-CN" altLang="en-US" dirty="0"/>
              <a:t>仓库</a:t>
            </a:r>
            <a:r>
              <a:rPr lang="zh-CN" altLang="zh-CN" dirty="0"/>
              <a:t> </a:t>
            </a:r>
            <a:r>
              <a:rPr lang="zh-CN" altLang="en-US" dirty="0"/>
              <a:t>影视仓修订说明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3155B8-87AB-CC0C-32A4-E2108D17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24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7F4F7-953B-F933-5B01-0122A2CD7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EF3813D-DFF0-6EE9-C1B4-D228477EB215}"/>
              </a:ext>
            </a:extLst>
          </p:cNvPr>
          <p:cNvSpPr txBox="1"/>
          <p:nvPr/>
        </p:nvSpPr>
        <p:spPr>
          <a:xfrm>
            <a:off x="659266" y="1535269"/>
            <a:ext cx="105257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>
                <a:latin typeface="宋体" panose="02010600030101010101" pitchFamily="2" charset="-122"/>
                <a:ea typeface="宋体" panose="02010600030101010101" pitchFamily="2" charset="-122"/>
              </a:rPr>
              <a:t>暂无</a:t>
            </a: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8EF4DBB9-0B6C-D6F0-306C-8DDDB29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1.0</a:t>
            </a:r>
            <a:r>
              <a:rPr lang="zh-CN" altLang="zh-CN" dirty="0"/>
              <a:t>多</a:t>
            </a:r>
            <a:r>
              <a:rPr lang="zh-CN" altLang="en-US" dirty="0"/>
              <a:t>仓库</a:t>
            </a:r>
            <a:r>
              <a:rPr lang="zh-CN" altLang="zh-CN" dirty="0"/>
              <a:t> </a:t>
            </a:r>
            <a:r>
              <a:rPr lang="zh-CN" altLang="en-US" dirty="0"/>
              <a:t>影视仓修订说明（备用）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3155B8-87AB-CC0C-32A4-E2108D179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905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85335-CD0E-7AEC-ADFA-7905384E4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8235562-D00E-0169-890F-72523770A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使用教程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endParaRPr lang="zh-CN" altLang="zh-CN" dirty="0">
              <a:effectLst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FDF4D3B-0586-FE05-1F56-42C3640B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8234" y="1155054"/>
            <a:ext cx="5301072" cy="29835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0801F39-127D-5676-156D-1D60A0929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8" y="5285046"/>
            <a:ext cx="4721879" cy="105926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966B75-657F-7256-3775-08C92754AD8E}"/>
              </a:ext>
            </a:extLst>
          </p:cNvPr>
          <p:cNvSpPr txBox="1"/>
          <p:nvPr/>
        </p:nvSpPr>
        <p:spPr>
          <a:xfrm>
            <a:off x="537190" y="741257"/>
            <a:ext cx="500104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zh-CN" altLang="en-US" sz="1200" b="1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软件简介</a:t>
            </a:r>
            <a:endParaRPr lang="en-US" altLang="zh-CN" sz="1200" b="1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60000" algn="just"/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源于</a:t>
            </a:r>
            <a:r>
              <a:rPr lang="en-US" altLang="zh-CN" sz="12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TVbox</a:t>
            </a:r>
            <a:r>
              <a:rPr lang="zh-CN" altLang="en-US" sz="12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项目，特点是支持多个仓库的导入和管理。软件同时支持单线路、多线路、多仓库。有很多人拿来做内置版。也是基础版本之一。作者未发布源代码，目前官方渠道有微信公众号“安卓哥开发”，</a:t>
            </a:r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小号是“派大星开发”，也有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频道“影视仓”。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60000" algn="just"/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有专门的海信版本，这个版本可以直接安装到海信电视上。影视仓库内还有一个去三方版本，意思是去广告防弹窗防水印，最后一防不知道是什么。实际上和普通版区别不大，内置的去广告功能无法去量子广告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en-US" sz="1200" kern="1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影视仓的直播功能加载速度很快，这方面有一定的优势。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60000" algn="just"/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目前仍然积极更新，在公众号内可以下载到软件。影视仓库内也有软件更新。一般各种网站和公众号分享的资源里面都有这个基础版本。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60000" algn="just"/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TV</a:t>
            </a:r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版界面更新比较小。手机版界面更新比较多，且带有广告。部分功能需需要搭配手机版使用。部分功能加入后暂未启用。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60000" algn="just"/>
            <a:r>
              <a:rPr lang="en-US" altLang="zh-CN" sz="12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hlinkClick r:id="rId5"/>
              </a:rPr>
              <a:t>http://www.wmdz.com/tvboxC1.html</a:t>
            </a:r>
            <a:r>
              <a:rPr lang="en-US" altLang="zh-CN" sz="1200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266700" algn="just"/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内置版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hlinkClick r:id="rId6"/>
              </a:rPr>
              <a:t>http://www.wmdz.com/tvboxC2.html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indent="266700" algn="just"/>
            <a:r>
              <a:rPr lang="zh-CN" altLang="en-US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推荐使用欧歌线路</a:t>
            </a:r>
            <a:endParaRPr lang="en-US" altLang="zh-CN" sz="12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hlinkClick r:id="rId7"/>
              </a:rPr>
              <a:t>http://tv.nxog.top/</a:t>
            </a:r>
            <a:r>
              <a:rPr lang="en-US" altLang="zh-CN" sz="12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7091C5-45FA-506B-9C2B-5EF619B86776}"/>
              </a:ext>
            </a:extLst>
          </p:cNvPr>
          <p:cNvSpPr txBox="1"/>
          <p:nvPr/>
        </p:nvSpPr>
        <p:spPr>
          <a:xfrm>
            <a:off x="690937" y="4336131"/>
            <a:ext cx="4418148" cy="861774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添加接口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点击软件右上角（部分软件在顶部中间或其它位置）小齿轮“设置按钮”或者主页面的“配置”。软件接口为空的时候“线路”选项也可以弹出配置选项。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F4F8087-686B-174E-954D-E3DF9AD39B4F}"/>
              </a:ext>
            </a:extLst>
          </p:cNvPr>
          <p:cNvSpPr txBox="1"/>
          <p:nvPr/>
        </p:nvSpPr>
        <p:spPr>
          <a:xfrm>
            <a:off x="5567094" y="514474"/>
            <a:ext cx="5919858" cy="461665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1.2.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点击“配置地址”，弹出配置窗口（主页面“配置”直接弹出）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在此项目内填入接口地址。切换和管理仓库。“直播地址”功能相同。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4184E7-5984-6B22-AF13-15351FE97E11}"/>
              </a:ext>
            </a:extLst>
          </p:cNvPr>
          <p:cNvSpPr txBox="1"/>
          <p:nvPr/>
        </p:nvSpPr>
        <p:spPr>
          <a:xfrm>
            <a:off x="7837616" y="2582205"/>
            <a:ext cx="1581849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地址，类似：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192.168.0.101:9978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947AEEF-A45E-4E1E-912A-736111036756}"/>
              </a:ext>
            </a:extLst>
          </p:cNvPr>
          <p:cNvCxnSpPr>
            <a:cxnSpLocks/>
          </p:cNvCxnSpPr>
          <p:nvPr/>
        </p:nvCxnSpPr>
        <p:spPr>
          <a:xfrm flipH="1" flipV="1">
            <a:off x="7737285" y="1952103"/>
            <a:ext cx="631114" cy="6868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45E1213D-3320-D33A-4AC5-FCDBCC51563A}"/>
              </a:ext>
            </a:extLst>
          </p:cNvPr>
          <p:cNvSpPr txBox="1"/>
          <p:nvPr/>
        </p:nvSpPr>
        <p:spPr>
          <a:xfrm>
            <a:off x="6726646" y="2173308"/>
            <a:ext cx="1092918" cy="954107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二维码，手机浏览器扫描即可进入管理页面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7DF5457-1124-BF45-FE0F-F93F85FCE23E}"/>
              </a:ext>
            </a:extLst>
          </p:cNvPr>
          <p:cNvSpPr txBox="1"/>
          <p:nvPr/>
        </p:nvSpPr>
        <p:spPr>
          <a:xfrm>
            <a:off x="5634043" y="4284128"/>
            <a:ext cx="5301072" cy="1384995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1.3.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“配置地址”的弹出窗口填入接口地址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填入后点击确定，。接口无效会有提示。仓库或者线路导入之后，在右上角“线路切换”中选择线路。返回主页面观看节目。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直接填写：使用遥控填写；模拟器直接复制或者填写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网页推送：在的浏览器上填入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地址和端口，使用网页管理器推送。手机平板可以用浏览器直接扫二维码推送网址。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下一页内容有接口推送的方法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8C11499-740F-DA36-5818-790326D5634F}"/>
              </a:ext>
            </a:extLst>
          </p:cNvPr>
          <p:cNvSpPr txBox="1"/>
          <p:nvPr/>
        </p:nvSpPr>
        <p:spPr>
          <a:xfrm>
            <a:off x="10078445" y="1901652"/>
            <a:ext cx="1419841" cy="646331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切换和管理已经填入的接口。软件空白时也配置线路。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4C89BF4-E19A-0008-6B47-EA3B2AC58733}"/>
              </a:ext>
            </a:extLst>
          </p:cNvPr>
          <p:cNvCxnSpPr>
            <a:cxnSpLocks/>
          </p:cNvCxnSpPr>
          <p:nvPr/>
        </p:nvCxnSpPr>
        <p:spPr>
          <a:xfrm>
            <a:off x="4768561" y="5197905"/>
            <a:ext cx="274636" cy="4712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0E1C6E6C-1B1F-D3BB-98E3-BD8CE44BAA13}"/>
              </a:ext>
            </a:extLst>
          </p:cNvPr>
          <p:cNvSpPr txBox="1"/>
          <p:nvPr/>
        </p:nvSpPr>
        <p:spPr>
          <a:xfrm>
            <a:off x="8750855" y="3781949"/>
            <a:ext cx="2447462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获取存储权限可以访问本地文件（设置权限之后，此项不显示）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46A3CFC-8656-DB73-6BA1-1F276A9031CA}"/>
              </a:ext>
            </a:extLst>
          </p:cNvPr>
          <p:cNvCxnSpPr>
            <a:cxnSpLocks/>
          </p:cNvCxnSpPr>
          <p:nvPr/>
        </p:nvCxnSpPr>
        <p:spPr>
          <a:xfrm flipH="1" flipV="1">
            <a:off x="10273929" y="1397115"/>
            <a:ext cx="148087" cy="545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BD44674-E788-661A-6003-408E44097402}"/>
              </a:ext>
            </a:extLst>
          </p:cNvPr>
          <p:cNvSpPr txBox="1"/>
          <p:nvPr/>
        </p:nvSpPr>
        <p:spPr>
          <a:xfrm>
            <a:off x="5916187" y="3926102"/>
            <a:ext cx="2210965" cy="276999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接口地址（一般自带直播地址）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9BB3BC2-391D-E150-2FFC-0C9E3F8056BF}"/>
              </a:ext>
            </a:extLst>
          </p:cNvPr>
          <p:cNvCxnSpPr>
            <a:cxnSpLocks/>
          </p:cNvCxnSpPr>
          <p:nvPr/>
        </p:nvCxnSpPr>
        <p:spPr>
          <a:xfrm flipH="1" flipV="1">
            <a:off x="9559596" y="3535774"/>
            <a:ext cx="162628" cy="297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D50D195-FAF1-7DAA-6A18-A6D1E6F63830}"/>
              </a:ext>
            </a:extLst>
          </p:cNvPr>
          <p:cNvSpPr txBox="1"/>
          <p:nvPr/>
        </p:nvSpPr>
        <p:spPr>
          <a:xfrm>
            <a:off x="6096000" y="3329819"/>
            <a:ext cx="1726768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接口名称（空白自动命名为自定义仓库线路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xx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26324E-20E7-97E6-999E-1B271377D42E}"/>
              </a:ext>
            </a:extLst>
          </p:cNvPr>
          <p:cNvSpPr txBox="1"/>
          <p:nvPr/>
        </p:nvSpPr>
        <p:spPr>
          <a:xfrm>
            <a:off x="7404944" y="251188"/>
            <a:ext cx="37055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A1D55E7-E9FF-6300-F1A6-BFBB167B9DE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692243" y="5197905"/>
            <a:ext cx="207768" cy="3747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DE9DF0DC-1080-17AA-CABB-7C9557518C42}"/>
              </a:ext>
            </a:extLst>
          </p:cNvPr>
          <p:cNvCxnSpPr>
            <a:cxnSpLocks/>
          </p:cNvCxnSpPr>
          <p:nvPr/>
        </p:nvCxnSpPr>
        <p:spPr>
          <a:xfrm flipV="1">
            <a:off x="7827954" y="3481776"/>
            <a:ext cx="456625" cy="456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1F08AD0-EF97-6A7A-1D0D-E944C9FB473E}"/>
              </a:ext>
            </a:extLst>
          </p:cNvPr>
          <p:cNvCxnSpPr>
            <a:cxnSpLocks/>
          </p:cNvCxnSpPr>
          <p:nvPr/>
        </p:nvCxnSpPr>
        <p:spPr>
          <a:xfrm flipH="1">
            <a:off x="7925844" y="1060993"/>
            <a:ext cx="1412" cy="395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0CE2297C-72A9-0075-1A75-8FE22ACA3B61}"/>
              </a:ext>
            </a:extLst>
          </p:cNvPr>
          <p:cNvCxnSpPr>
            <a:cxnSpLocks/>
          </p:cNvCxnSpPr>
          <p:nvPr/>
        </p:nvCxnSpPr>
        <p:spPr>
          <a:xfrm>
            <a:off x="8909381" y="1037694"/>
            <a:ext cx="0" cy="8254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092E2736-2DF7-DA27-40A1-93413720658E}"/>
              </a:ext>
            </a:extLst>
          </p:cNvPr>
          <p:cNvSpPr txBox="1"/>
          <p:nvPr/>
        </p:nvSpPr>
        <p:spPr>
          <a:xfrm>
            <a:off x="10078445" y="2648077"/>
            <a:ext cx="1419841" cy="646331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1.4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切换线路的时候，需要手动切换直播线路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DF5191E5-276E-ABAF-BDED-6637359764BE}"/>
              </a:ext>
            </a:extLst>
          </p:cNvPr>
          <p:cNvCxnSpPr>
            <a:cxnSpLocks/>
          </p:cNvCxnSpPr>
          <p:nvPr/>
        </p:nvCxnSpPr>
        <p:spPr>
          <a:xfrm flipH="1" flipV="1">
            <a:off x="8238240" y="1630651"/>
            <a:ext cx="1840205" cy="11355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4C45EDE-94CF-F633-FF5B-B694275EFEB7}"/>
              </a:ext>
            </a:extLst>
          </p:cNvPr>
          <p:cNvSpPr txBox="1"/>
          <p:nvPr/>
        </p:nvSpPr>
        <p:spPr>
          <a:xfrm>
            <a:off x="765302" y="4064601"/>
            <a:ext cx="330793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软件支持单线路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多线路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多仓库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509BC0-B3D2-A0CF-81BB-1BB67FF552CD}"/>
              </a:ext>
            </a:extLst>
          </p:cNvPr>
          <p:cNvSpPr txBox="1"/>
          <p:nvPr/>
        </p:nvSpPr>
        <p:spPr>
          <a:xfrm>
            <a:off x="5516435" y="5814679"/>
            <a:ext cx="2885897" cy="461665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1.4 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网盘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右上角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”+”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弹出界面选择本地目录，可以播放本地。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57CCC19-DD62-E8C2-0605-E6F06695C9A5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755977" y="5756264"/>
            <a:ext cx="1760458" cy="2892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291683C7-92BC-7D41-0AED-9D504811B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928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3646F-CDEA-43AD-3D02-586E60CA0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79A9F1A-1547-BA56-0B91-73B73FE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5" y="1183839"/>
            <a:ext cx="7329759" cy="3821546"/>
          </a:xfrm>
          <a:prstGeom prst="rect">
            <a:avLst/>
          </a:prstGeom>
        </p:spPr>
      </p:pic>
      <p:sp>
        <p:nvSpPr>
          <p:cNvPr id="20" name="标题 19">
            <a:extLst>
              <a:ext uri="{FF2B5EF4-FFF2-40B4-BE49-F238E27FC236}">
                <a16:creationId xmlns:a16="http://schemas.microsoft.com/office/drawing/2014/main" id="{A877B9B0-2A5D-CB4F-7D49-C2ED8D1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2.0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使用教程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zh-CN" dirty="0"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D12D9BF-64FD-27C7-000A-5CC14BCCE9FF}"/>
              </a:ext>
            </a:extLst>
          </p:cNvPr>
          <p:cNvSpPr txBox="1"/>
          <p:nvPr/>
        </p:nvSpPr>
        <p:spPr>
          <a:xfrm>
            <a:off x="8129765" y="939112"/>
            <a:ext cx="3047720" cy="7386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1a.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电脑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手机和机顶盒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电视在同一网段的局域网。浏览器填入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地址和端口回车。手机平板可以扫二维码。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2760FC0-1522-0F46-274A-6AD3290A968B}"/>
              </a:ext>
            </a:extLst>
          </p:cNvPr>
          <p:cNvCxnSpPr>
            <a:cxnSpLocks/>
          </p:cNvCxnSpPr>
          <p:nvPr/>
        </p:nvCxnSpPr>
        <p:spPr>
          <a:xfrm flipH="1">
            <a:off x="3759200" y="1144349"/>
            <a:ext cx="4432171" cy="164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A4A4ECAD-96F1-9818-0BA2-16977434A29A}"/>
              </a:ext>
            </a:extLst>
          </p:cNvPr>
          <p:cNvSpPr txBox="1"/>
          <p:nvPr/>
        </p:nvSpPr>
        <p:spPr>
          <a:xfrm>
            <a:off x="8044249" y="3034317"/>
            <a:ext cx="3136620" cy="116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1b.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最下面功能菜单选择“配置”部分软件在中间。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搜索：在首页搜索节目里面搜索可以推送搜索内容。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推送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推送可以播放的地址给软件。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EFDA1E-2625-AC29-AE0F-E81F2916B388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497859" y="3619093"/>
            <a:ext cx="3546390" cy="1107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9879BA9-ED26-2971-95E5-9367023CB410}"/>
              </a:ext>
            </a:extLst>
          </p:cNvPr>
          <p:cNvSpPr txBox="1"/>
          <p:nvPr/>
        </p:nvSpPr>
        <p:spPr>
          <a:xfrm>
            <a:off x="8044249" y="1820356"/>
            <a:ext cx="3136620" cy="1169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1c.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根据需要填写，一般只填写数据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源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接口地址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填写完成点击确定。数据就推送到对应的位置。继续在软件上操作即可。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也可以推送过去软件上填写名字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D9721D-1B0F-BA33-2C0D-559EFEFF9779}"/>
              </a:ext>
            </a:extLst>
          </p:cNvPr>
          <p:cNvCxnSpPr>
            <a:cxnSpLocks/>
          </p:cNvCxnSpPr>
          <p:nvPr/>
        </p:nvCxnSpPr>
        <p:spPr>
          <a:xfrm flipH="1" flipV="1">
            <a:off x="5975285" y="2313090"/>
            <a:ext cx="2068964" cy="186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479108A6-3BE9-78D8-82DC-0A8F90903A06}"/>
              </a:ext>
            </a:extLst>
          </p:cNvPr>
          <p:cNvSpPr txBox="1"/>
          <p:nvPr/>
        </p:nvSpPr>
        <p:spPr>
          <a:xfrm>
            <a:off x="8044249" y="4303146"/>
            <a:ext cx="3136620" cy="954107"/>
          </a:xfrm>
          <a:prstGeom prst="rect">
            <a:avLst/>
          </a:prstGeom>
          <a:solidFill>
            <a:srgbClr val="00B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配置：软件获取存储权限后，除了软件本身可以调用其它文件。也可以在网页管理界面新建文件夹和上传文件，不支持上传文件夹。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9DBA886-C531-62A8-1130-1FA7D2C9BEAC}"/>
              </a:ext>
            </a:extLst>
          </p:cNvPr>
          <p:cNvSpPr txBox="1"/>
          <p:nvPr/>
        </p:nvSpPr>
        <p:spPr>
          <a:xfrm>
            <a:off x="743294" y="2255874"/>
            <a:ext cx="20953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接口地址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02040CE-F7BC-594C-0D92-F336BBD44AC4}"/>
              </a:ext>
            </a:extLst>
          </p:cNvPr>
          <p:cNvSpPr txBox="1"/>
          <p:nvPr/>
        </p:nvSpPr>
        <p:spPr>
          <a:xfrm>
            <a:off x="593022" y="677502"/>
            <a:ext cx="518834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软件版本众多，设置基本相同，下面以影视仓为例介绍。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60215B-62AE-59B5-5631-A25AFA094493}"/>
              </a:ext>
            </a:extLst>
          </p:cNvPr>
          <p:cNvSpPr txBox="1"/>
          <p:nvPr/>
        </p:nvSpPr>
        <p:spPr>
          <a:xfrm>
            <a:off x="669885" y="1996602"/>
            <a:ext cx="72631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接口名称单线路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多线路默认名称“自定义仓库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序号” ，可以自行填入名称。多线路自动填写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DE34EC-9BEF-C1A8-0B4F-8522476FE110}"/>
              </a:ext>
            </a:extLst>
          </p:cNvPr>
          <p:cNvSpPr txBox="1"/>
          <p:nvPr/>
        </p:nvSpPr>
        <p:spPr>
          <a:xfrm>
            <a:off x="939092" y="3314537"/>
            <a:ext cx="65238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直播接口名称单线路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多线路默认名称“自定义仓库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序号” ，可以自行填入名称。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EF033B6-5FE4-3030-1283-C80EEACB9C13}"/>
              </a:ext>
            </a:extLst>
          </p:cNvPr>
          <p:cNvSpPr txBox="1"/>
          <p:nvPr/>
        </p:nvSpPr>
        <p:spPr>
          <a:xfrm>
            <a:off x="939092" y="3630629"/>
            <a:ext cx="209537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直播数据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源</a:t>
            </a:r>
            <a:r>
              <a:rPr lang="en-US" altLang="zh-CN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接口地址</a:t>
            </a:r>
            <a:endParaRPr lang="en-US" altLang="zh-CN" sz="1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178526-D7D0-6E41-C6C3-FFE9FA794D53}"/>
              </a:ext>
            </a:extLst>
          </p:cNvPr>
          <p:cNvSpPr txBox="1"/>
          <p:nvPr/>
        </p:nvSpPr>
        <p:spPr>
          <a:xfrm>
            <a:off x="4201032" y="317691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FA34E6-A598-1B88-2AD5-F46DDB5F335D}"/>
              </a:ext>
            </a:extLst>
          </p:cNvPr>
          <p:cNvSpPr txBox="1"/>
          <p:nvPr/>
        </p:nvSpPr>
        <p:spPr>
          <a:xfrm>
            <a:off x="842488" y="5313440"/>
            <a:ext cx="2136070" cy="52322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在主界面的搜索中，使用此处进行远程推送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928CAA-7632-FBC0-0A7B-A4CFE16CD6F2}"/>
              </a:ext>
            </a:extLst>
          </p:cNvPr>
          <p:cNvSpPr txBox="1"/>
          <p:nvPr/>
        </p:nvSpPr>
        <p:spPr>
          <a:xfrm>
            <a:off x="3449672" y="5187739"/>
            <a:ext cx="4013301" cy="83099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1d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在主界面的“推送”中，填入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.m3u8/.MP4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以及单个的直播链接。可以把软件当普通播放器用。有直连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嗅探（使用爬虫）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解析（破解</a:t>
            </a:r>
            <a:r>
              <a:rPr lang="en-US" altLang="zh-CN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VIP</a:t>
            </a:r>
            <a:r>
              <a:rPr lang="zh-CN" altLang="en-US" sz="1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）三种方式。如果有本地文件，选择属性，点击用影视仓播放，可以当本地播放器使用。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9D26220-E2BE-773B-C9A0-A09FEBC42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46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76D1A-71D9-A137-5B3F-B4D36DB55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4C67886-03AB-1D92-8086-636ADAB7D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051" y="2222609"/>
            <a:ext cx="5407184" cy="24904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0F7663-7DAD-C71E-BFDC-75EF56D0E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54" y="1778382"/>
            <a:ext cx="5071825" cy="3302260"/>
          </a:xfrm>
          <a:prstGeom prst="rect">
            <a:avLst/>
          </a:prstGeom>
        </p:spPr>
      </p:pic>
      <p:sp>
        <p:nvSpPr>
          <p:cNvPr id="11" name="标题 10">
            <a:extLst>
              <a:ext uri="{FF2B5EF4-FFF2-40B4-BE49-F238E27FC236}">
                <a16:creationId xmlns:a16="http://schemas.microsoft.com/office/drawing/2014/main" id="{9AD06F09-1ED8-78CB-B399-4A82F334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2.0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使用教程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3</a:t>
            </a:r>
            <a:endParaRPr lang="zh-CN" altLang="zh-CN" dirty="0">
              <a:effectLst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53F1939-0BD0-CB49-9C80-0826B9842777}"/>
              </a:ext>
            </a:extLst>
          </p:cNvPr>
          <p:cNvSpPr txBox="1"/>
          <p:nvPr/>
        </p:nvSpPr>
        <p:spPr>
          <a:xfrm>
            <a:off x="7393637" y="924709"/>
            <a:ext cx="3244644" cy="677108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主页展览设置站点推荐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建议在“设置”中将“推荐”的选项内改成“站点推荐”方便在站点内挑选节目观看。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1E55DCC-771A-2877-13FB-7615B1EA094B}"/>
              </a:ext>
            </a:extLst>
          </p:cNvPr>
          <p:cNvSpPr txBox="1"/>
          <p:nvPr/>
        </p:nvSpPr>
        <p:spPr>
          <a:xfrm>
            <a:off x="916654" y="644845"/>
            <a:ext cx="3244644" cy="523220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观看节目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 点击“主页”按钮的选择不同的站点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88FA090-4030-6F39-6264-E8E2A6C588F9}"/>
              </a:ext>
            </a:extLst>
          </p:cNvPr>
          <p:cNvSpPr txBox="1"/>
          <p:nvPr/>
        </p:nvSpPr>
        <p:spPr>
          <a:xfrm>
            <a:off x="4361923" y="644326"/>
            <a:ext cx="2831088" cy="738664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选择仓库和线路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点击主页面的“配置”选择仓库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点击“线路”切换不同的线路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2AEFD5-DFB8-FF29-D98C-8198B8F191FD}"/>
              </a:ext>
            </a:extLst>
          </p:cNvPr>
          <p:cNvSpPr txBox="1"/>
          <p:nvPr/>
        </p:nvSpPr>
        <p:spPr>
          <a:xfrm>
            <a:off x="6312490" y="4924406"/>
            <a:ext cx="2564381" cy="892552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6.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清空缓存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点击设置选择“清空缓存”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可以删除已经下载好的接口文件更新在线接口的数据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083860-6F7C-2BD6-5DE1-D39138F85CE2}"/>
              </a:ext>
            </a:extLst>
          </p:cNvPr>
          <p:cNvSpPr txBox="1"/>
          <p:nvPr/>
        </p:nvSpPr>
        <p:spPr>
          <a:xfrm>
            <a:off x="511668" y="5221560"/>
            <a:ext cx="3649629" cy="1046440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观看直播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点击“直播”如果接口内的直播有效可以直接看电视。切换直播线路后到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1.4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切换直播线路。或者点击遥控器菜单，选择“直播地址”在弹出菜单内选择直播线路。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CCD7CE9-346B-2312-96FF-DFDC9814CCE5}"/>
              </a:ext>
            </a:extLst>
          </p:cNvPr>
          <p:cNvCxnSpPr>
            <a:cxnSpLocks/>
          </p:cNvCxnSpPr>
          <p:nvPr/>
        </p:nvCxnSpPr>
        <p:spPr>
          <a:xfrm flipH="1">
            <a:off x="7008155" y="1661598"/>
            <a:ext cx="457849" cy="1283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D7A41E8F-BE9F-9F3B-FB69-1C843B701238}"/>
              </a:ext>
            </a:extLst>
          </p:cNvPr>
          <p:cNvSpPr txBox="1"/>
          <p:nvPr/>
        </p:nvSpPr>
        <p:spPr>
          <a:xfrm>
            <a:off x="7341170" y="293263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C0FD844-56BF-3EFD-7FC5-8319EA6828C6}"/>
              </a:ext>
            </a:extLst>
          </p:cNvPr>
          <p:cNvCxnSpPr>
            <a:cxnSpLocks/>
          </p:cNvCxnSpPr>
          <p:nvPr/>
        </p:nvCxnSpPr>
        <p:spPr>
          <a:xfrm>
            <a:off x="1037838" y="1144939"/>
            <a:ext cx="166487" cy="1117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3D17607-CF06-BC20-C3B8-2515E2245CFC}"/>
              </a:ext>
            </a:extLst>
          </p:cNvPr>
          <p:cNvCxnSpPr>
            <a:cxnSpLocks/>
          </p:cNvCxnSpPr>
          <p:nvPr/>
        </p:nvCxnSpPr>
        <p:spPr>
          <a:xfrm flipV="1">
            <a:off x="8151440" y="4388727"/>
            <a:ext cx="127384" cy="5232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127F8869-5768-8AD3-7864-7A653CE944F4}"/>
              </a:ext>
            </a:extLst>
          </p:cNvPr>
          <p:cNvCxnSpPr>
            <a:cxnSpLocks/>
          </p:cNvCxnSpPr>
          <p:nvPr/>
        </p:nvCxnSpPr>
        <p:spPr>
          <a:xfrm flipH="1">
            <a:off x="5202107" y="1442635"/>
            <a:ext cx="275821" cy="12214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300843E-9E0B-C4AA-7CDB-706BAF312B40}"/>
              </a:ext>
            </a:extLst>
          </p:cNvPr>
          <p:cNvCxnSpPr>
            <a:cxnSpLocks/>
          </p:cNvCxnSpPr>
          <p:nvPr/>
        </p:nvCxnSpPr>
        <p:spPr>
          <a:xfrm flipV="1">
            <a:off x="1849506" y="3034880"/>
            <a:ext cx="594287" cy="213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4F24728B-38B3-4C63-4581-91A52D732F9F}"/>
              </a:ext>
            </a:extLst>
          </p:cNvPr>
          <p:cNvSpPr txBox="1"/>
          <p:nvPr/>
        </p:nvSpPr>
        <p:spPr>
          <a:xfrm>
            <a:off x="1248119" y="1223623"/>
            <a:ext cx="3034287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主页旁边是站点内不同节目的分类，点击菜单显示分类内容，再次点击左下角显示节目筛选关键词，继续点击退出筛选。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27198AF-41AF-92E5-3B3C-19F077E42F0D}"/>
              </a:ext>
            </a:extLst>
          </p:cNvPr>
          <p:cNvCxnSpPr>
            <a:cxnSpLocks/>
          </p:cNvCxnSpPr>
          <p:nvPr/>
        </p:nvCxnSpPr>
        <p:spPr>
          <a:xfrm>
            <a:off x="3810387" y="1870508"/>
            <a:ext cx="0" cy="42118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716825CE-5BE2-546B-1499-ECE0EF46F8A8}"/>
              </a:ext>
            </a:extLst>
          </p:cNvPr>
          <p:cNvSpPr txBox="1"/>
          <p:nvPr/>
        </p:nvSpPr>
        <p:spPr>
          <a:xfrm>
            <a:off x="2899575" y="4457060"/>
            <a:ext cx="1329256" cy="461665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点选推荐观看点播影视节目</a:t>
            </a:r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8BFAF5A-F74E-481E-5C4A-E4184D6A4173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3685946" y="3034880"/>
            <a:ext cx="1516162" cy="213867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0919C713-FF4C-79A5-A36F-1B3BBADC30BB}"/>
              </a:ext>
            </a:extLst>
          </p:cNvPr>
          <p:cNvCxnSpPr>
            <a:cxnSpLocks/>
          </p:cNvCxnSpPr>
          <p:nvPr/>
        </p:nvCxnSpPr>
        <p:spPr>
          <a:xfrm flipH="1" flipV="1">
            <a:off x="3290706" y="3803564"/>
            <a:ext cx="234567" cy="66603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183B92DD-0DBE-F8A0-5E67-94AEE8969CF4}"/>
              </a:ext>
            </a:extLst>
          </p:cNvPr>
          <p:cNvSpPr txBox="1"/>
          <p:nvPr/>
        </p:nvSpPr>
        <p:spPr>
          <a:xfrm>
            <a:off x="4234967" y="5173558"/>
            <a:ext cx="1934281" cy="646331"/>
          </a:xfrm>
          <a:prstGeom prst="rect">
            <a:avLst/>
          </a:prstGeom>
          <a:solidFill>
            <a:srgbClr val="FFFF00"/>
          </a:solidFill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搜索界面影视节目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可以借助扫码或者输入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地址推送搜索词汇。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9B3BCE1-C31A-F380-6AC4-A99A1D0AC710}"/>
              </a:ext>
            </a:extLst>
          </p:cNvPr>
          <p:cNvCxnSpPr>
            <a:cxnSpLocks/>
          </p:cNvCxnSpPr>
          <p:nvPr/>
        </p:nvCxnSpPr>
        <p:spPr>
          <a:xfrm flipH="1">
            <a:off x="4282406" y="1381440"/>
            <a:ext cx="719075" cy="12826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7EAF42F1-5D9E-02A2-6EEA-9F7B8A66DF9D}"/>
              </a:ext>
            </a:extLst>
          </p:cNvPr>
          <p:cNvSpPr txBox="1"/>
          <p:nvPr/>
        </p:nvSpPr>
        <p:spPr>
          <a:xfrm>
            <a:off x="9163281" y="5114759"/>
            <a:ext cx="2564381" cy="492443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7.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重置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APP</a:t>
            </a: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软件有问题可以尝试恢复默认设置。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4127F92-AF6E-96FA-7271-92EE2833DD33}"/>
              </a:ext>
            </a:extLst>
          </p:cNvPr>
          <p:cNvCxnSpPr>
            <a:cxnSpLocks/>
          </p:cNvCxnSpPr>
          <p:nvPr/>
        </p:nvCxnSpPr>
        <p:spPr>
          <a:xfrm flipV="1">
            <a:off x="10858780" y="4396388"/>
            <a:ext cx="0" cy="7034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B97B0AE8-B608-A450-9575-8BE357CAEC95}"/>
              </a:ext>
            </a:extLst>
          </p:cNvPr>
          <p:cNvSpPr txBox="1"/>
          <p:nvPr/>
        </p:nvSpPr>
        <p:spPr>
          <a:xfrm>
            <a:off x="607353" y="3394593"/>
            <a:ext cx="1441200" cy="461665"/>
          </a:xfrm>
          <a:prstGeom prst="rect">
            <a:avLst/>
          </a:prstGeom>
          <a:solidFill>
            <a:srgbClr val="FFC0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2.4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历史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点击内有观看记录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CE6969-D8C3-334D-4914-C967040C2468}"/>
              </a:ext>
            </a:extLst>
          </p:cNvPr>
          <p:cNvCxnSpPr>
            <a:cxnSpLocks/>
          </p:cNvCxnSpPr>
          <p:nvPr/>
        </p:nvCxnSpPr>
        <p:spPr>
          <a:xfrm flipV="1">
            <a:off x="1361136" y="3034880"/>
            <a:ext cx="49259" cy="303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75D9F-96CA-6B8B-0574-9A400B8C4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822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65D00-30F5-E756-05BF-882BABAD5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0DBED487-BD8F-8A09-E6A4-54CFB2DB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dirty="0"/>
              <a:t>3.0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</a:t>
            </a:r>
            <a:r>
              <a:rPr lang="zh-CN" altLang="en-US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1</a:t>
            </a:r>
            <a:endParaRPr lang="zh-CN" altLang="zh-CN" dirty="0">
              <a:effectLst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DE3667-257A-AA7A-3CAD-77B92348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465" y="1258978"/>
            <a:ext cx="7037069" cy="3953938"/>
          </a:xfrm>
          <a:prstGeom prst="rect">
            <a:avLst/>
          </a:prstGeom>
          <a:noFill/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A8D47A-8EC0-DFD5-88F3-89C0897C0606}"/>
              </a:ext>
            </a:extLst>
          </p:cNvPr>
          <p:cNvSpPr/>
          <p:nvPr/>
        </p:nvSpPr>
        <p:spPr>
          <a:xfrm>
            <a:off x="2751731" y="2380330"/>
            <a:ext cx="6775669" cy="2704012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47A9BB4-2726-362D-3EE3-D0EE9E32AC10}"/>
              </a:ext>
            </a:extLst>
          </p:cNvPr>
          <p:cNvSpPr/>
          <p:nvPr/>
        </p:nvSpPr>
        <p:spPr>
          <a:xfrm>
            <a:off x="2664598" y="1277037"/>
            <a:ext cx="6862802" cy="633030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FBE038-AD68-1A22-470E-2CAC337E3C01}"/>
              </a:ext>
            </a:extLst>
          </p:cNvPr>
          <p:cNvSpPr/>
          <p:nvPr/>
        </p:nvSpPr>
        <p:spPr>
          <a:xfrm>
            <a:off x="2765088" y="1972113"/>
            <a:ext cx="6666295" cy="326818"/>
          </a:xfrm>
          <a:prstGeom prst="rect">
            <a:avLst/>
          </a:prstGeom>
          <a:noFill/>
          <a:ln w="381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A5B2322-3F9B-3762-C908-FCC188FF2ADB}"/>
              </a:ext>
            </a:extLst>
          </p:cNvPr>
          <p:cNvSpPr txBox="1"/>
          <p:nvPr/>
        </p:nvSpPr>
        <p:spPr>
          <a:xfrm>
            <a:off x="9849833" y="776839"/>
            <a:ext cx="1565383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主页菜单区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A316880-88DF-C7A7-DE96-24FD5CB472C7}"/>
              </a:ext>
            </a:extLst>
          </p:cNvPr>
          <p:cNvSpPr txBox="1"/>
          <p:nvPr/>
        </p:nvSpPr>
        <p:spPr>
          <a:xfrm>
            <a:off x="9849833" y="1880095"/>
            <a:ext cx="1565383" cy="138499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首页推荐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首页推荐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可以设置“豆瓣推荐（默认）”，“站点荐”“观看历史”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8EC143E-CBEB-20AA-DF26-BFB20B28CBD9}"/>
              </a:ext>
            </a:extLst>
          </p:cNvPr>
          <p:cNvSpPr txBox="1"/>
          <p:nvPr/>
        </p:nvSpPr>
        <p:spPr>
          <a:xfrm>
            <a:off x="9865758" y="1247993"/>
            <a:ext cx="1565383" cy="5232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首页标签软件常用功能）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26563E0-35BF-3D1E-29E5-9BCAD5628397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9431383" y="1532370"/>
            <a:ext cx="441954" cy="60315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89A4B795-0B6C-8550-1064-200B80953919}"/>
              </a:ext>
            </a:extLst>
          </p:cNvPr>
          <p:cNvSpPr txBox="1"/>
          <p:nvPr/>
        </p:nvSpPr>
        <p:spPr>
          <a:xfrm>
            <a:off x="688558" y="696959"/>
            <a:ext cx="117566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首页标题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CF97F90-6733-D319-E500-A03F278B194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864221" y="835459"/>
            <a:ext cx="1095631" cy="513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178668C-56CA-0056-732A-7F43D8697D14}"/>
              </a:ext>
            </a:extLst>
          </p:cNvPr>
          <p:cNvSpPr txBox="1"/>
          <p:nvPr/>
        </p:nvSpPr>
        <p:spPr>
          <a:xfrm>
            <a:off x="679369" y="1168261"/>
            <a:ext cx="15783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首页（点击切换不同的站点）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8332805-4AFC-A251-24D5-D2FDB210F87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257714" y="1399094"/>
            <a:ext cx="907578" cy="3934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939C84A-2516-D517-C177-F7956F9DF90E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9527400" y="2496699"/>
            <a:ext cx="322433" cy="7589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D17F67DE-83B2-CBC4-9747-B18DCB9B9CB5}"/>
              </a:ext>
            </a:extLst>
          </p:cNvPr>
          <p:cNvSpPr txBox="1"/>
          <p:nvPr/>
        </p:nvSpPr>
        <p:spPr>
          <a:xfrm>
            <a:off x="8148384" y="551078"/>
            <a:ext cx="2235148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日期与时间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59D973E-9508-FBBD-0208-F2D5B6B39233}"/>
              </a:ext>
            </a:extLst>
          </p:cNvPr>
          <p:cNvCxnSpPr>
            <a:cxnSpLocks/>
          </p:cNvCxnSpPr>
          <p:nvPr/>
        </p:nvCxnSpPr>
        <p:spPr>
          <a:xfrm>
            <a:off x="8767366" y="776839"/>
            <a:ext cx="227883" cy="6107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CA8C3BE-0459-DE7C-417C-AB547888E984}"/>
              </a:ext>
            </a:extLst>
          </p:cNvPr>
          <p:cNvSpPr txBox="1"/>
          <p:nvPr/>
        </p:nvSpPr>
        <p:spPr>
          <a:xfrm>
            <a:off x="2664598" y="677997"/>
            <a:ext cx="2235148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主页节目分类（有些站点没有）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AD9A5AD-4231-7101-96B7-ECA67DDB2271}"/>
              </a:ext>
            </a:extLst>
          </p:cNvPr>
          <p:cNvCxnSpPr>
            <a:cxnSpLocks/>
          </p:cNvCxnSpPr>
          <p:nvPr/>
        </p:nvCxnSpPr>
        <p:spPr>
          <a:xfrm>
            <a:off x="4271554" y="948827"/>
            <a:ext cx="482764" cy="800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61B4897-5AD3-67DB-0B89-54126A3B39F2}"/>
              </a:ext>
            </a:extLst>
          </p:cNvPr>
          <p:cNvSpPr/>
          <p:nvPr/>
        </p:nvSpPr>
        <p:spPr>
          <a:xfrm>
            <a:off x="3330963" y="1613312"/>
            <a:ext cx="5484897" cy="217205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0938E65-E720-8C0C-DA24-7F9601A43D09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2257714" y="1931001"/>
            <a:ext cx="907578" cy="1933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1D5B06FE-A6F5-C7D0-B020-AC0E88692329}"/>
              </a:ext>
            </a:extLst>
          </p:cNvPr>
          <p:cNvSpPr txBox="1"/>
          <p:nvPr/>
        </p:nvSpPr>
        <p:spPr>
          <a:xfrm>
            <a:off x="670281" y="1792501"/>
            <a:ext cx="158743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播放历史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FE60460-B6E7-4C55-4D57-D64CF3E620D3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2240442" y="2154875"/>
            <a:ext cx="1567953" cy="398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6B36A84B-AA29-EE39-33F6-F809B71FC780}"/>
              </a:ext>
            </a:extLst>
          </p:cNvPr>
          <p:cNvSpPr txBox="1"/>
          <p:nvPr/>
        </p:nvSpPr>
        <p:spPr>
          <a:xfrm>
            <a:off x="662097" y="2229773"/>
            <a:ext cx="15783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直播功能（一般是点播源里面自带，也可以单独设置源）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600BEA5-2F0A-C468-46E6-BC024D9A3E8A}"/>
              </a:ext>
            </a:extLst>
          </p:cNvPr>
          <p:cNvSpPr txBox="1"/>
          <p:nvPr/>
        </p:nvSpPr>
        <p:spPr>
          <a:xfrm>
            <a:off x="662097" y="2975110"/>
            <a:ext cx="15783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搜索功能（可以使用手机或电脑通过网页远程推送搜索内容）</a:t>
            </a: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6816F5D-5877-C0F2-0C78-C1291D05D7ED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2240442" y="2214049"/>
            <a:ext cx="2300224" cy="10842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3975101-29AF-F1FC-9335-09EA39AFE1DB}"/>
              </a:ext>
            </a:extLst>
          </p:cNvPr>
          <p:cNvCxnSpPr>
            <a:cxnSpLocks/>
          </p:cNvCxnSpPr>
          <p:nvPr/>
        </p:nvCxnSpPr>
        <p:spPr>
          <a:xfrm flipV="1">
            <a:off x="2252694" y="2249271"/>
            <a:ext cx="3186608" cy="16755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45ACE891-E41B-5A9D-5DE0-697298A9C801}"/>
              </a:ext>
            </a:extLst>
          </p:cNvPr>
          <p:cNvSpPr txBox="1"/>
          <p:nvPr/>
        </p:nvSpPr>
        <p:spPr>
          <a:xfrm>
            <a:off x="674349" y="4411058"/>
            <a:ext cx="1592553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线路的选择（不同仓库对应相应的线路组。软件没有线路的时候可以在此推送线路）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0C327BB-F2F7-1FFB-2793-C2BCC3D35809}"/>
              </a:ext>
            </a:extLst>
          </p:cNvPr>
          <p:cNvSpPr txBox="1"/>
          <p:nvPr/>
        </p:nvSpPr>
        <p:spPr>
          <a:xfrm>
            <a:off x="674349" y="3654428"/>
            <a:ext cx="15783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源（接口）的设置推送和仓库的选择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F04E11D-4250-3C2F-E7BE-2556E8113E09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2266902" y="2217237"/>
            <a:ext cx="3806509" cy="2609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D5050F5F-1E7E-A9DD-2B6B-FD533D9D5286}"/>
              </a:ext>
            </a:extLst>
          </p:cNvPr>
          <p:cNvSpPr txBox="1"/>
          <p:nvPr/>
        </p:nvSpPr>
        <p:spPr>
          <a:xfrm>
            <a:off x="9858200" y="4734838"/>
            <a:ext cx="1592553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设置本地播放目录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Webdav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Alist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ABB48BDB-412B-830F-2A03-CD7A76791337}"/>
              </a:ext>
            </a:extLst>
          </p:cNvPr>
          <p:cNvCxnSpPr>
            <a:cxnSpLocks/>
            <a:stCxn id="65" idx="1"/>
          </p:cNvCxnSpPr>
          <p:nvPr/>
        </p:nvCxnSpPr>
        <p:spPr>
          <a:xfrm flipH="1" flipV="1">
            <a:off x="6988497" y="2214049"/>
            <a:ext cx="2869703" cy="2751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C98C1CC1-F2F0-BC4B-C120-5D2CB735D0A2}"/>
              </a:ext>
            </a:extLst>
          </p:cNvPr>
          <p:cNvSpPr txBox="1"/>
          <p:nvPr/>
        </p:nvSpPr>
        <p:spPr>
          <a:xfrm>
            <a:off x="9865758" y="4214594"/>
            <a:ext cx="159255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查看和管理收藏</a:t>
            </a:r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DEA1EDE2-7C9C-C7E5-2BD5-D873A4E90E07}"/>
              </a:ext>
            </a:extLst>
          </p:cNvPr>
          <p:cNvCxnSpPr>
            <a:cxnSpLocks/>
            <a:stCxn id="68" idx="1"/>
          </p:cNvCxnSpPr>
          <p:nvPr/>
        </p:nvCxnSpPr>
        <p:spPr>
          <a:xfrm flipH="1" flipV="1">
            <a:off x="7665964" y="2208740"/>
            <a:ext cx="2199794" cy="21443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F3755BC7-9538-1E34-0E44-E2F94ED4FC0D}"/>
              </a:ext>
            </a:extLst>
          </p:cNvPr>
          <p:cNvSpPr txBox="1"/>
          <p:nvPr/>
        </p:nvSpPr>
        <p:spPr>
          <a:xfrm>
            <a:off x="9838588" y="3340081"/>
            <a:ext cx="1592553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推送网页（可以使用手机或电脑通过网页远程推送一些支持的网页）</a:t>
            </a: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19EB0C12-681C-1CD0-5D40-60F5309B247C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8300375" y="2229773"/>
            <a:ext cx="1538213" cy="15258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66B02185-4838-6BE8-6ED3-935D9F3542E5}"/>
              </a:ext>
            </a:extLst>
          </p:cNvPr>
          <p:cNvSpPr txBox="1"/>
          <p:nvPr/>
        </p:nvSpPr>
        <p:spPr>
          <a:xfrm>
            <a:off x="6073411" y="638339"/>
            <a:ext cx="1592553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软件的全部设置功能</a:t>
            </a:r>
          </a:p>
        </p:txBody>
      </p: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458513B-19F2-324E-87EC-CFC0B50B6774}"/>
              </a:ext>
            </a:extLst>
          </p:cNvPr>
          <p:cNvCxnSpPr>
            <a:cxnSpLocks/>
          </p:cNvCxnSpPr>
          <p:nvPr/>
        </p:nvCxnSpPr>
        <p:spPr>
          <a:xfrm>
            <a:off x="7594744" y="948827"/>
            <a:ext cx="1454156" cy="1227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0177F368-4DB5-68A2-9B59-A5CF30879749}"/>
              </a:ext>
            </a:extLst>
          </p:cNvPr>
          <p:cNvCxnSpPr>
            <a:cxnSpLocks/>
          </p:cNvCxnSpPr>
          <p:nvPr/>
        </p:nvCxnSpPr>
        <p:spPr>
          <a:xfrm flipH="1">
            <a:off x="9511207" y="926991"/>
            <a:ext cx="353686" cy="2980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D5DBD2CE-80AA-BFF4-54C6-DC77F905D393}"/>
              </a:ext>
            </a:extLst>
          </p:cNvPr>
          <p:cNvSpPr txBox="1"/>
          <p:nvPr/>
        </p:nvSpPr>
        <p:spPr>
          <a:xfrm>
            <a:off x="6748559" y="316425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4E9012-1767-412B-3962-5B813AF85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2272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5F50-DFF0-63D5-0674-DD3F2C3D3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240689-76D6-505A-6649-398D5F35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57" y="1246901"/>
            <a:ext cx="7552327" cy="4243448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B1A3C17-34BA-83E9-6C6F-C7F222CF9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3.0</a:t>
            </a:r>
            <a:r>
              <a:rPr lang="zh-CN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多仓库 影视仓 功能解释</a:t>
            </a:r>
            <a:r>
              <a:rPr lang="en-US" altLang="zh-CN" sz="1800" kern="1200" dirty="0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+mj-cs"/>
              </a:rPr>
              <a:t>2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4EA9BF-A576-ED61-6E7B-6BCA63019EE6}"/>
              </a:ext>
            </a:extLst>
          </p:cNvPr>
          <p:cNvSpPr txBox="1"/>
          <p:nvPr/>
        </p:nvSpPr>
        <p:spPr>
          <a:xfrm>
            <a:off x="562865" y="739069"/>
            <a:ext cx="1455860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仓库和线路的推送以及仓库的选择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2BB640-365C-5920-5D17-388F2A5D098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2018725" y="969902"/>
            <a:ext cx="856165" cy="672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5C558DF-2DDD-1B26-F35A-5E2B58E0516A}"/>
              </a:ext>
            </a:extLst>
          </p:cNvPr>
          <p:cNvSpPr txBox="1"/>
          <p:nvPr/>
        </p:nvSpPr>
        <p:spPr>
          <a:xfrm>
            <a:off x="2220557" y="755335"/>
            <a:ext cx="4220385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直播线路的推送以及选择（切换线路会自动切换直播线路）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2A8D1B2-BA05-E79A-E514-2B97DBE2025C}"/>
              </a:ext>
            </a:extLst>
          </p:cNvPr>
          <p:cNvCxnSpPr>
            <a:cxnSpLocks/>
          </p:cNvCxnSpPr>
          <p:nvPr/>
        </p:nvCxnSpPr>
        <p:spPr>
          <a:xfrm flipH="1">
            <a:off x="3827417" y="1058286"/>
            <a:ext cx="278149" cy="10187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F3AB461-199D-CD4E-150E-D3178A22C9FD}"/>
              </a:ext>
            </a:extLst>
          </p:cNvPr>
          <p:cNvCxnSpPr>
            <a:cxnSpLocks/>
          </p:cNvCxnSpPr>
          <p:nvPr/>
        </p:nvCxnSpPr>
        <p:spPr>
          <a:xfrm>
            <a:off x="7868697" y="1058286"/>
            <a:ext cx="346008" cy="597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F70AC57A-FA29-0ED9-8D95-F9BF00DEAEE3}"/>
              </a:ext>
            </a:extLst>
          </p:cNvPr>
          <p:cNvSpPr txBox="1"/>
          <p:nvPr/>
        </p:nvSpPr>
        <p:spPr>
          <a:xfrm>
            <a:off x="6517026" y="768567"/>
            <a:ext cx="1734646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线路切换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AEBDE4-22B5-6E09-1F4A-51C2F444B7A9}"/>
              </a:ext>
            </a:extLst>
          </p:cNvPr>
          <p:cNvSpPr txBox="1"/>
          <p:nvPr/>
        </p:nvSpPr>
        <p:spPr>
          <a:xfrm>
            <a:off x="9806977" y="1541882"/>
            <a:ext cx="147742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自定义首页标签区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可以选择关闭或者打开某些标签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47D28D0-528D-4FFB-D894-E455F92AE301}"/>
              </a:ext>
            </a:extLst>
          </p:cNvPr>
          <p:cNvCxnSpPr>
            <a:cxnSpLocks/>
          </p:cNvCxnSpPr>
          <p:nvPr/>
        </p:nvCxnSpPr>
        <p:spPr>
          <a:xfrm>
            <a:off x="1978889" y="1692231"/>
            <a:ext cx="750166" cy="811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5037B65-5B63-1FAA-C83E-F5CCDCA5E949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018724" y="2507516"/>
            <a:ext cx="606910" cy="330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C4F9541E-0487-796F-E6C7-97311E61EE39}"/>
              </a:ext>
            </a:extLst>
          </p:cNvPr>
          <p:cNvSpPr txBox="1"/>
          <p:nvPr/>
        </p:nvSpPr>
        <p:spPr>
          <a:xfrm>
            <a:off x="580779" y="2184350"/>
            <a:ext cx="14379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设置不同的播放器（解码器）影视仓默认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Exo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有关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0EBD36B-64BE-9179-81CE-C535E49E02B1}"/>
              </a:ext>
            </a:extLst>
          </p:cNvPr>
          <p:cNvSpPr txBox="1"/>
          <p:nvPr/>
        </p:nvSpPr>
        <p:spPr>
          <a:xfrm>
            <a:off x="580779" y="2913584"/>
            <a:ext cx="14379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更换壁纸（点击更换壁纸由源提供，更换时间比较长）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A99D897-9DC5-5876-10F7-81A5552AD3AB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018724" y="3236750"/>
            <a:ext cx="363807" cy="1858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885467F-3721-76BD-647F-6A96B4BA7705}"/>
              </a:ext>
            </a:extLst>
          </p:cNvPr>
          <p:cNvCxnSpPr>
            <a:cxnSpLocks/>
          </p:cNvCxnSpPr>
          <p:nvPr/>
        </p:nvCxnSpPr>
        <p:spPr>
          <a:xfrm flipH="1">
            <a:off x="5762440" y="2089223"/>
            <a:ext cx="4034621" cy="4052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25CC1E2-C3A6-B4CE-CD28-9B446734DAA4}"/>
              </a:ext>
            </a:extLst>
          </p:cNvPr>
          <p:cNvSpPr txBox="1"/>
          <p:nvPr/>
        </p:nvSpPr>
        <p:spPr>
          <a:xfrm>
            <a:off x="566661" y="1258226"/>
            <a:ext cx="1437945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可以设置“豆瓣推荐”（默认），“站点推荐”“观看历史”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AD71E18-E4CC-CC71-D931-BAC5933CFA48}"/>
              </a:ext>
            </a:extLst>
          </p:cNvPr>
          <p:cNvSpPr txBox="1"/>
          <p:nvPr/>
        </p:nvSpPr>
        <p:spPr>
          <a:xfrm>
            <a:off x="9858055" y="2290122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软解码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硬解码切换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A117C142-4840-F562-42B2-D88E02B8002D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617029" y="2520955"/>
            <a:ext cx="4241026" cy="5402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FFD18361-BF71-3723-54FC-DBF58C15E7BB}"/>
              </a:ext>
            </a:extLst>
          </p:cNvPr>
          <p:cNvSpPr/>
          <p:nvPr/>
        </p:nvSpPr>
        <p:spPr>
          <a:xfrm>
            <a:off x="2160307" y="2380330"/>
            <a:ext cx="3809419" cy="2704012"/>
          </a:xfrm>
          <a:prstGeom prst="rect">
            <a:avLst/>
          </a:prstGeom>
          <a:noFill/>
          <a:ln w="3810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BCE446B-9F55-C7C4-7A8B-A45B5A1E9A43}"/>
              </a:ext>
            </a:extLst>
          </p:cNvPr>
          <p:cNvSpPr txBox="1"/>
          <p:nvPr/>
        </p:nvSpPr>
        <p:spPr>
          <a:xfrm>
            <a:off x="576942" y="3643812"/>
            <a:ext cx="142766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聚合搜索功能开关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实际不起作用，默认开启）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3A6C05A-5E0E-5252-ED46-843B3D94D512}"/>
              </a:ext>
            </a:extLst>
          </p:cNvPr>
          <p:cNvSpPr/>
          <p:nvPr/>
        </p:nvSpPr>
        <p:spPr>
          <a:xfrm>
            <a:off x="2170543" y="1379369"/>
            <a:ext cx="7417594" cy="879718"/>
          </a:xfrm>
          <a:prstGeom prst="rect">
            <a:avLst/>
          </a:prstGeom>
          <a:noFill/>
          <a:ln w="38100">
            <a:solidFill>
              <a:srgbClr val="00B0F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ADB215-2A43-A199-DDC0-4B8DAC6B2899}"/>
              </a:ext>
            </a:extLst>
          </p:cNvPr>
          <p:cNvSpPr txBox="1"/>
          <p:nvPr/>
        </p:nvSpPr>
        <p:spPr>
          <a:xfrm>
            <a:off x="8417080" y="755335"/>
            <a:ext cx="1073532" cy="3077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接口设置区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0F35898-9EEA-E974-D91B-A6155237CE0D}"/>
              </a:ext>
            </a:extLst>
          </p:cNvPr>
          <p:cNvCxnSpPr>
            <a:cxnSpLocks/>
          </p:cNvCxnSpPr>
          <p:nvPr/>
        </p:nvCxnSpPr>
        <p:spPr>
          <a:xfrm flipH="1">
            <a:off x="8635920" y="982471"/>
            <a:ext cx="198433" cy="97161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59E5E83D-A6F6-56AF-DACD-E4BAC34125A5}"/>
              </a:ext>
            </a:extLst>
          </p:cNvPr>
          <p:cNvSpPr txBox="1"/>
          <p:nvPr/>
        </p:nvSpPr>
        <p:spPr>
          <a:xfrm>
            <a:off x="9864454" y="3057695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恢复默认壁纸（速度很快）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57A995C-1466-1C68-6E90-4AA680AC3404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5708469" y="3141343"/>
            <a:ext cx="4155985" cy="2876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041F38A3-F5F1-C56F-5DB5-05B161FC5BDE}"/>
              </a:ext>
            </a:extLst>
          </p:cNvPr>
          <p:cNvSpPr txBox="1"/>
          <p:nvPr/>
        </p:nvSpPr>
        <p:spPr>
          <a:xfrm>
            <a:off x="566661" y="4504749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软件数据备份与恢复，手动操作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9129329-6EDC-DC35-0436-568C5EDE3F7A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2004606" y="4333683"/>
            <a:ext cx="347278" cy="401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CA35D2F8-2845-09E4-E224-6BDD381E000A}"/>
              </a:ext>
            </a:extLst>
          </p:cNvPr>
          <p:cNvSpPr txBox="1"/>
          <p:nvPr/>
        </p:nvSpPr>
        <p:spPr>
          <a:xfrm>
            <a:off x="9864454" y="3633011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切换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SurfaceView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TextureVie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10660ACA-DF77-AA5B-A692-3B2B67030AB7}"/>
              </a:ext>
            </a:extLst>
          </p:cNvPr>
          <p:cNvCxnSpPr>
            <a:cxnSpLocks/>
            <a:stCxn id="53" idx="1"/>
          </p:cNvCxnSpPr>
          <p:nvPr/>
        </p:nvCxnSpPr>
        <p:spPr>
          <a:xfrm flipH="1">
            <a:off x="5879340" y="3863844"/>
            <a:ext cx="39851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BBA5C8BA-8D44-3088-FE4D-049570D21B77}"/>
              </a:ext>
            </a:extLst>
          </p:cNvPr>
          <p:cNvSpPr txBox="1"/>
          <p:nvPr/>
        </p:nvSpPr>
        <p:spPr>
          <a:xfrm>
            <a:off x="9846455" y="4163045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清空已下载的在线接口文件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07FEA83-2139-3D6E-5FFC-61A74CB05FF9}"/>
              </a:ext>
            </a:extLst>
          </p:cNvPr>
          <p:cNvCxnSpPr>
            <a:cxnSpLocks/>
          </p:cNvCxnSpPr>
          <p:nvPr/>
        </p:nvCxnSpPr>
        <p:spPr>
          <a:xfrm flipH="1" flipV="1">
            <a:off x="5762440" y="4280318"/>
            <a:ext cx="4102014" cy="854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29715FB7-7CDC-DE5D-0D1A-820669B48CB7}"/>
              </a:ext>
            </a:extLst>
          </p:cNvPr>
          <p:cNvSpPr txBox="1"/>
          <p:nvPr/>
        </p:nvSpPr>
        <p:spPr>
          <a:xfrm>
            <a:off x="9840056" y="4735811"/>
            <a:ext cx="143794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主界面的首页里显示的站点的列数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CFA99ACD-84CA-6432-CCEE-D0394EA62EF6}"/>
              </a:ext>
            </a:extLst>
          </p:cNvPr>
          <p:cNvCxnSpPr>
            <a:cxnSpLocks/>
          </p:cNvCxnSpPr>
          <p:nvPr/>
        </p:nvCxnSpPr>
        <p:spPr>
          <a:xfrm flipH="1" flipV="1">
            <a:off x="5879340" y="4711442"/>
            <a:ext cx="3978715" cy="2271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50C0E773-5BCE-9472-7E5E-4F14FFE7A9B1}"/>
              </a:ext>
            </a:extLst>
          </p:cNvPr>
          <p:cNvSpPr txBox="1"/>
          <p:nvPr/>
        </p:nvSpPr>
        <p:spPr>
          <a:xfrm>
            <a:off x="552544" y="5038857"/>
            <a:ext cx="1437945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一些新功能的开关选项（去广告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自动换源等）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F17ADA5B-109A-AD90-8A50-9A04FC5D5ABF}"/>
              </a:ext>
            </a:extLst>
          </p:cNvPr>
          <p:cNvCxnSpPr>
            <a:cxnSpLocks/>
            <a:stCxn id="76" idx="3"/>
          </p:cNvCxnSpPr>
          <p:nvPr/>
        </p:nvCxnSpPr>
        <p:spPr>
          <a:xfrm flipV="1">
            <a:off x="1990489" y="4713390"/>
            <a:ext cx="595667" cy="648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D2DBDEA-C736-F690-4362-253569D277A0}"/>
              </a:ext>
            </a:extLst>
          </p:cNvPr>
          <p:cNvCxnSpPr>
            <a:cxnSpLocks/>
          </p:cNvCxnSpPr>
          <p:nvPr/>
        </p:nvCxnSpPr>
        <p:spPr>
          <a:xfrm flipV="1">
            <a:off x="2014887" y="3863844"/>
            <a:ext cx="336997" cy="669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05FDBF6F-E00B-BD5C-33EF-986B66F07FD2}"/>
              </a:ext>
            </a:extLst>
          </p:cNvPr>
          <p:cNvSpPr txBox="1"/>
          <p:nvPr/>
        </p:nvSpPr>
        <p:spPr>
          <a:xfrm>
            <a:off x="6961131" y="317022"/>
            <a:ext cx="3349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版本：影视仓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_5.0.25</a:t>
            </a:r>
            <a:endParaRPr lang="en-US" altLang="zh-CN" sz="12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B0C6DE9-AD30-C8BB-3684-C2B9031A18CE}"/>
              </a:ext>
            </a:extLst>
          </p:cNvPr>
          <p:cNvSpPr txBox="1"/>
          <p:nvPr/>
        </p:nvSpPr>
        <p:spPr>
          <a:xfrm>
            <a:off x="9840323" y="1013252"/>
            <a:ext cx="1530078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聚合搜索功能开关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实际不起作用，默认开启）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AEB47D-1DA2-E16D-9F88-C72FEBE6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BF9D9AA-3BE9-485F-BD69-CFC09F7DF03E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31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14652</TotalTime>
  <Words>4563</Words>
  <Application>Microsoft Office PowerPoint</Application>
  <PresentationFormat>宽屏</PresentationFormat>
  <Paragraphs>544</Paragraphs>
  <Slides>26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宋体</vt:lpstr>
      <vt:lpstr>Arial</vt:lpstr>
      <vt:lpstr>Office 主题​​</vt:lpstr>
      <vt:lpstr>影视仓简单使用说明</vt:lpstr>
      <vt:lpstr>目录</vt:lpstr>
      <vt:lpstr>1.0多仓库 影视仓修订说明</vt:lpstr>
      <vt:lpstr>1.0多仓库 影视仓修订说明（备用）</vt:lpstr>
      <vt:lpstr>2.0多仓库 影视仓 使用教程1</vt:lpstr>
      <vt:lpstr>2.0多仓库 影视仓 使用教程2</vt:lpstr>
      <vt:lpstr>2.0多仓库 影视仓 使用教程3</vt:lpstr>
      <vt:lpstr>3.0多仓库 影视仓 功能解释1</vt:lpstr>
      <vt:lpstr>3.0多仓库 影视仓 功能解释2</vt:lpstr>
      <vt:lpstr>3.0多仓库 影视仓 功能解释3</vt:lpstr>
      <vt:lpstr>3.0多仓库 影视仓 直播功能介绍 </vt:lpstr>
      <vt:lpstr>3.0多仓库 影视仓点播小窗口功能解释 </vt:lpstr>
      <vt:lpstr>3.0多仓库 影视仓影视仓点播全屏功能解释 </vt:lpstr>
      <vt:lpstr>4.0多仓库 影视仓手机版游戏厅（蓝色）使用教程1</vt:lpstr>
      <vt:lpstr>4.0多仓库 影视仓手机版游戏厅（蓝色）使用教程2</vt:lpstr>
      <vt:lpstr>5.0多仓库 影视仓手机版游戏厅（蓝色）功能解释1</vt:lpstr>
      <vt:lpstr>5.0多仓库 影视仓手机版游戏厅（蓝色）功能解释2</vt:lpstr>
      <vt:lpstr>5.0多仓库 影视仓手机版游戏厅（蓝色）功能解释2</vt:lpstr>
      <vt:lpstr>5.0多仓库 影视仓手机版游戏厅（蓝色）点播功能竖屏解释</vt:lpstr>
      <vt:lpstr>5.0多仓库 影视仓手机版游戏厅（蓝色）点播功能全屏解释</vt:lpstr>
      <vt:lpstr>5.0多仓库 影视仓手机版游戏厅（蓝色）直播功能竖屏解释</vt:lpstr>
      <vt:lpstr>5.0多仓库 影视仓手机版游戏厅（蓝色）直播功能全屏解释1</vt:lpstr>
      <vt:lpstr>5.0多仓库 影视仓手机版游戏厅（蓝色）直播功能全屏解释2</vt:lpstr>
      <vt:lpstr>6.1txt文件直播软件 派大星直播使用教程1</vt:lpstr>
      <vt:lpstr>6.1txt文件直播软件 派大星直播使用教程2</vt:lpstr>
      <vt:lpstr>6.2txt文件直播软件 派大星直播功能解释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个人规划规律</dc:title>
  <dc:creator>yang zhou</dc:creator>
  <cp:lastModifiedBy>yang zhou</cp:lastModifiedBy>
  <cp:revision>3837</cp:revision>
  <dcterms:created xsi:type="dcterms:W3CDTF">2023-10-09T08:25:55Z</dcterms:created>
  <dcterms:modified xsi:type="dcterms:W3CDTF">2024-04-13T11:40:43Z</dcterms:modified>
</cp:coreProperties>
</file>